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696" r:id="rId6"/>
    <p:sldMasterId id="2147483705" r:id="rId7"/>
    <p:sldMasterId id="2147483714" r:id="rId8"/>
  </p:sldMasterIdLst>
  <p:notesMasterIdLst>
    <p:notesMasterId r:id="rId44"/>
  </p:notesMasterIdLst>
  <p:handoutMasterIdLst>
    <p:handoutMasterId r:id="rId45"/>
  </p:handoutMasterIdLst>
  <p:sldIdLst>
    <p:sldId id="258" r:id="rId9"/>
    <p:sldId id="417" r:id="rId10"/>
    <p:sldId id="421" r:id="rId11"/>
    <p:sldId id="390" r:id="rId12"/>
    <p:sldId id="412" r:id="rId13"/>
    <p:sldId id="426" r:id="rId14"/>
    <p:sldId id="403" r:id="rId15"/>
    <p:sldId id="427" r:id="rId16"/>
    <p:sldId id="405" r:id="rId17"/>
    <p:sldId id="428" r:id="rId18"/>
    <p:sldId id="392" r:id="rId19"/>
    <p:sldId id="395" r:id="rId20"/>
    <p:sldId id="394" r:id="rId21"/>
    <p:sldId id="429" r:id="rId22"/>
    <p:sldId id="397" r:id="rId23"/>
    <p:sldId id="430" r:id="rId24"/>
    <p:sldId id="396" r:id="rId25"/>
    <p:sldId id="398" r:id="rId26"/>
    <p:sldId id="431" r:id="rId27"/>
    <p:sldId id="393" r:id="rId28"/>
    <p:sldId id="432" r:id="rId29"/>
    <p:sldId id="408" r:id="rId30"/>
    <p:sldId id="420" r:id="rId31"/>
    <p:sldId id="409" r:id="rId32"/>
    <p:sldId id="424" r:id="rId33"/>
    <p:sldId id="433" r:id="rId34"/>
    <p:sldId id="402" r:id="rId35"/>
    <p:sldId id="406" r:id="rId36"/>
    <p:sldId id="407" r:id="rId37"/>
    <p:sldId id="422" r:id="rId38"/>
    <p:sldId id="379" r:id="rId39"/>
    <p:sldId id="425" r:id="rId40"/>
    <p:sldId id="391" r:id="rId41"/>
    <p:sldId id="423" r:id="rId42"/>
    <p:sldId id="410" r:id="rId43"/>
  </p:sldIdLst>
  <p:sldSz cx="12192000" cy="6858000"/>
  <p:notesSz cx="6735763" cy="9866313"/>
  <p:defaultTextStyle>
    <a:defPPr>
      <a:defRPr lang="nb-NO"/>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clrMru>
    <a:srgbClr val="10147E"/>
    <a:srgbClr val="FF0000"/>
    <a:srgbClr val="99CCFF"/>
    <a:srgbClr val="0099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6571C6-D43A-DE4A-BCDC-0BA90CD9AD54}" v="1" dt="2020-04-25T06:34:04.6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77347" autoAdjust="0"/>
  </p:normalViewPr>
  <p:slideViewPr>
    <p:cSldViewPr>
      <p:cViewPr varScale="1">
        <p:scale>
          <a:sx n="93" d="100"/>
          <a:sy n="93" d="100"/>
        </p:scale>
        <p:origin x="1768" y="200"/>
      </p:cViewPr>
      <p:guideLst>
        <p:guide orient="horz" pos="2160"/>
        <p:guide pos="3840"/>
      </p:guideLst>
    </p:cSldViewPr>
  </p:slid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1" y="0"/>
            <a:ext cx="2919031" cy="494311"/>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defTabSz="913730">
              <a:defRPr sz="1200" smtClean="0"/>
            </a:lvl1pPr>
          </a:lstStyle>
          <a:p>
            <a:pPr>
              <a:defRPr/>
            </a:pPr>
            <a:endParaRPr lang="nb-NO"/>
          </a:p>
        </p:txBody>
      </p:sp>
      <p:sp>
        <p:nvSpPr>
          <p:cNvPr id="44035" name="Rectangle 3"/>
          <p:cNvSpPr>
            <a:spLocks noGrp="1" noChangeArrowheads="1"/>
          </p:cNvSpPr>
          <p:nvPr>
            <p:ph type="dt" sz="quarter" idx="1"/>
          </p:nvPr>
        </p:nvSpPr>
        <p:spPr bwMode="auto">
          <a:xfrm>
            <a:off x="3816732" y="0"/>
            <a:ext cx="2919031" cy="494311"/>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defTabSz="913730">
              <a:defRPr sz="1200" smtClean="0"/>
            </a:lvl1pPr>
          </a:lstStyle>
          <a:p>
            <a:pPr>
              <a:defRPr/>
            </a:pPr>
            <a:endParaRPr lang="nb-NO"/>
          </a:p>
        </p:txBody>
      </p:sp>
      <p:sp>
        <p:nvSpPr>
          <p:cNvPr id="44036" name="Rectangle 4"/>
          <p:cNvSpPr>
            <a:spLocks noGrp="1" noChangeArrowheads="1"/>
          </p:cNvSpPr>
          <p:nvPr>
            <p:ph type="ftr" sz="quarter" idx="2"/>
          </p:nvPr>
        </p:nvSpPr>
        <p:spPr bwMode="auto">
          <a:xfrm>
            <a:off x="1" y="9372003"/>
            <a:ext cx="2919031" cy="494311"/>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defTabSz="913730">
              <a:defRPr sz="1200" smtClean="0"/>
            </a:lvl1pPr>
          </a:lstStyle>
          <a:p>
            <a:pPr>
              <a:defRPr/>
            </a:pPr>
            <a:endParaRPr lang="nb-NO"/>
          </a:p>
        </p:txBody>
      </p:sp>
      <p:sp>
        <p:nvSpPr>
          <p:cNvPr id="44037" name="Rectangle 5"/>
          <p:cNvSpPr>
            <a:spLocks noGrp="1" noChangeArrowheads="1"/>
          </p:cNvSpPr>
          <p:nvPr>
            <p:ph type="sldNum" sz="quarter" idx="3"/>
          </p:nvPr>
        </p:nvSpPr>
        <p:spPr bwMode="auto">
          <a:xfrm>
            <a:off x="3816732" y="9372003"/>
            <a:ext cx="2919031" cy="494311"/>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defTabSz="913730">
              <a:defRPr sz="1200" smtClean="0"/>
            </a:lvl1pPr>
          </a:lstStyle>
          <a:p>
            <a:pPr>
              <a:defRPr/>
            </a:pPr>
            <a:fld id="{C92D96CF-29EE-4E9C-970F-520753EDABA0}" type="slidenum">
              <a:rPr lang="nb-NO"/>
              <a:pPr>
                <a:defRPr/>
              </a:pPr>
              <a:t>‹#›</a:t>
            </a:fld>
            <a:endParaRPr lang="nb-NO"/>
          </a:p>
        </p:txBody>
      </p:sp>
    </p:spTree>
    <p:extLst>
      <p:ext uri="{BB962C8B-B14F-4D97-AF65-F5344CB8AC3E}">
        <p14:creationId xmlns:p14="http://schemas.microsoft.com/office/powerpoint/2010/main" val="3748426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1" y="0"/>
            <a:ext cx="2919031" cy="494311"/>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defTabSz="913730">
              <a:defRPr sz="1200" smtClean="0"/>
            </a:lvl1pPr>
          </a:lstStyle>
          <a:p>
            <a:pPr>
              <a:defRPr/>
            </a:pPr>
            <a:endParaRPr lang="nb-NO"/>
          </a:p>
        </p:txBody>
      </p:sp>
      <p:sp>
        <p:nvSpPr>
          <p:cNvPr id="45059" name="Rectangle 3"/>
          <p:cNvSpPr>
            <a:spLocks noGrp="1" noChangeArrowheads="1"/>
          </p:cNvSpPr>
          <p:nvPr>
            <p:ph type="dt" idx="1"/>
          </p:nvPr>
        </p:nvSpPr>
        <p:spPr bwMode="auto">
          <a:xfrm>
            <a:off x="3816732" y="0"/>
            <a:ext cx="2919031" cy="494311"/>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defTabSz="913730">
              <a:defRPr sz="1200" smtClean="0"/>
            </a:lvl1pPr>
          </a:lstStyle>
          <a:p>
            <a:pPr>
              <a:defRPr/>
            </a:pPr>
            <a:endParaRPr lang="nb-NO"/>
          </a:p>
        </p:txBody>
      </p:sp>
      <p:sp>
        <p:nvSpPr>
          <p:cNvPr id="28676" name="Rectangle 4"/>
          <p:cNvSpPr>
            <a:spLocks noGrp="1" noRot="1" noChangeAspect="1" noChangeArrowheads="1" noTextEdit="1"/>
          </p:cNvSpPr>
          <p:nvPr>
            <p:ph type="sldImg" idx="2"/>
          </p:nvPr>
        </p:nvSpPr>
        <p:spPr bwMode="auto">
          <a:xfrm>
            <a:off x="79375" y="739775"/>
            <a:ext cx="6577013" cy="3700463"/>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899207" y="4686002"/>
            <a:ext cx="4937350" cy="4441141"/>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45062" name="Rectangle 6"/>
          <p:cNvSpPr>
            <a:spLocks noGrp="1" noChangeArrowheads="1"/>
          </p:cNvSpPr>
          <p:nvPr>
            <p:ph type="ftr" sz="quarter" idx="4"/>
          </p:nvPr>
        </p:nvSpPr>
        <p:spPr bwMode="auto">
          <a:xfrm>
            <a:off x="1" y="9372003"/>
            <a:ext cx="2919031" cy="494311"/>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defTabSz="913730">
              <a:defRPr sz="1200" smtClean="0"/>
            </a:lvl1pPr>
          </a:lstStyle>
          <a:p>
            <a:pPr>
              <a:defRPr/>
            </a:pPr>
            <a:endParaRPr lang="nb-NO"/>
          </a:p>
        </p:txBody>
      </p:sp>
      <p:sp>
        <p:nvSpPr>
          <p:cNvPr id="45063" name="Rectangle 7"/>
          <p:cNvSpPr>
            <a:spLocks noGrp="1" noChangeArrowheads="1"/>
          </p:cNvSpPr>
          <p:nvPr>
            <p:ph type="sldNum" sz="quarter" idx="5"/>
          </p:nvPr>
        </p:nvSpPr>
        <p:spPr bwMode="auto">
          <a:xfrm>
            <a:off x="3816732" y="9372003"/>
            <a:ext cx="2919031" cy="494311"/>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defTabSz="913730">
              <a:defRPr sz="1200" smtClean="0"/>
            </a:lvl1pPr>
          </a:lstStyle>
          <a:p>
            <a:pPr>
              <a:defRPr/>
            </a:pPr>
            <a:fld id="{082E58BE-767D-4749-AAC5-A28AA7F71B19}" type="slidenum">
              <a:rPr lang="nb-NO"/>
              <a:pPr>
                <a:defRPr/>
              </a:pPr>
              <a:t>‹#›</a:t>
            </a:fld>
            <a:endParaRPr lang="nb-NO"/>
          </a:p>
        </p:txBody>
      </p:sp>
    </p:spTree>
    <p:extLst>
      <p:ext uri="{BB962C8B-B14F-4D97-AF65-F5344CB8AC3E}">
        <p14:creationId xmlns:p14="http://schemas.microsoft.com/office/powerpoint/2010/main" val="35426163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82E58BE-767D-4749-AAC5-A28AA7F71B19}" type="slidenum">
              <a:rPr lang="nb-NO" smtClean="0"/>
              <a:pPr>
                <a:defRPr/>
              </a:pPr>
              <a:t>1</a:t>
            </a:fld>
            <a:endParaRPr lang="nb-NO"/>
          </a:p>
        </p:txBody>
      </p:sp>
    </p:spTree>
    <p:extLst>
      <p:ext uri="{BB962C8B-B14F-4D97-AF65-F5344CB8AC3E}">
        <p14:creationId xmlns:p14="http://schemas.microsoft.com/office/powerpoint/2010/main" val="4000981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a:defRPr/>
            </a:pPr>
            <a:fld id="{082E58BE-767D-4749-AAC5-A28AA7F71B19}" type="slidenum">
              <a:rPr lang="nb-NO" smtClean="0"/>
              <a:pPr>
                <a:defRPr/>
              </a:pPr>
              <a:t>10</a:t>
            </a:fld>
            <a:endParaRPr lang="nb-NO"/>
          </a:p>
        </p:txBody>
      </p:sp>
    </p:spTree>
    <p:extLst>
      <p:ext uri="{BB962C8B-B14F-4D97-AF65-F5344CB8AC3E}">
        <p14:creationId xmlns:p14="http://schemas.microsoft.com/office/powerpoint/2010/main" val="3067496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pPr>
              <a:defRPr/>
            </a:pPr>
            <a:fld id="{082E58BE-767D-4749-AAC5-A28AA7F71B19}" type="slidenum">
              <a:rPr lang="nb-NO" smtClean="0"/>
              <a:pPr>
                <a:defRPr/>
              </a:pPr>
              <a:t>22</a:t>
            </a:fld>
            <a:endParaRPr lang="nb-NO"/>
          </a:p>
        </p:txBody>
      </p:sp>
    </p:spTree>
    <p:extLst>
      <p:ext uri="{BB962C8B-B14F-4D97-AF65-F5344CB8AC3E}">
        <p14:creationId xmlns:p14="http://schemas.microsoft.com/office/powerpoint/2010/main" val="2010268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r>
              <a:rPr lang="en-US" dirty="0"/>
              <a:t>This slide depicts a very high level DRAFT summary of the five OEBs under consideration, the GHS “signal words” that are associated with each band, and anticipated OEL ranges for each band.  In the row marked “Examples of health outcomes and potency considerations” you can see how the health outcomes range from minor, reversible health effects at relatively high doses to irreversible effects at moderate doses, to irreversible effects, including death, at low doses.  In the row marked “examples of GHS hazard statements and hazard categories, you can see the language that will be included in SDS and the associated hazard categories.  We are now in the process of determining how close our OEBs come to NIOSH RELs.</a:t>
            </a:r>
          </a:p>
          <a:p>
            <a:endParaRPr lang="en-US" dirty="0"/>
          </a:p>
        </p:txBody>
      </p:sp>
      <p:sp>
        <p:nvSpPr>
          <p:cNvPr id="4" name="Slide Number Placeholder 3"/>
          <p:cNvSpPr>
            <a:spLocks noGrp="1"/>
          </p:cNvSpPr>
          <p:nvPr>
            <p:ph type="sldNum" sz="quarter" idx="10"/>
          </p:nvPr>
        </p:nvSpPr>
        <p:spPr/>
        <p:txBody>
          <a:bodyPr/>
          <a:lstStyle/>
          <a:p>
            <a:fld id="{6945C7E4-2874-4476-80AE-2B1CB7B70BD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3469513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3.xml"/><Relationship Id="rId4" Type="http://schemas.openxmlformats.org/officeDocument/2006/relationships/image" Target="../media/image12.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5.xml"/><Relationship Id="rId4" Type="http://schemas.openxmlformats.org/officeDocument/2006/relationships/image" Target="../media/image12.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tellysbilde">
    <p:spTree>
      <p:nvGrpSpPr>
        <p:cNvPr id="1" name=""/>
        <p:cNvGrpSpPr/>
        <p:nvPr/>
      </p:nvGrpSpPr>
      <p:grpSpPr>
        <a:xfrm>
          <a:off x="0" y="0"/>
          <a:ext cx="0" cy="0"/>
          <a:chOff x="0" y="0"/>
          <a:chExt cx="0" cy="0"/>
        </a:xfrm>
      </p:grpSpPr>
      <p:pic>
        <p:nvPicPr>
          <p:cNvPr id="5" name="Bilde 4" descr="200012378-001_11_2.jpg"/>
          <p:cNvPicPr>
            <a:picLocks/>
          </p:cNvPicPr>
          <p:nvPr/>
        </p:nvPicPr>
        <p:blipFill>
          <a:blip r:embed="rId2" cstate="print"/>
          <a:stretch>
            <a:fillRect/>
          </a:stretch>
        </p:blipFill>
        <p:spPr>
          <a:xfrm>
            <a:off x="0" y="2038350"/>
            <a:ext cx="12192000" cy="3264501"/>
          </a:xfrm>
          <a:prstGeom prst="rect">
            <a:avLst/>
          </a:prstGeom>
        </p:spPr>
      </p:pic>
      <p:sp>
        <p:nvSpPr>
          <p:cNvPr id="27650" name="Rectangle 2"/>
          <p:cNvSpPr>
            <a:spLocks noGrp="1" noChangeArrowheads="1"/>
          </p:cNvSpPr>
          <p:nvPr>
            <p:ph type="ctrTitle"/>
          </p:nvPr>
        </p:nvSpPr>
        <p:spPr>
          <a:xfrm>
            <a:off x="3797299" y="2381250"/>
            <a:ext cx="7680000" cy="1263650"/>
          </a:xfrm>
        </p:spPr>
        <p:txBody>
          <a:bodyPr anchor="b"/>
          <a:lstStyle>
            <a:lvl1pPr algn="r">
              <a:defRPr>
                <a:solidFill>
                  <a:schemeClr val="tx1"/>
                </a:solidFill>
              </a:defRPr>
            </a:lvl1pPr>
          </a:lstStyle>
          <a:p>
            <a:r>
              <a:rPr lang="en-US" noProof="0"/>
              <a:t>Click to edit Master title style</a:t>
            </a:r>
            <a:endParaRPr lang="nb-NO" noProof="0"/>
          </a:p>
        </p:txBody>
      </p:sp>
      <p:pic>
        <p:nvPicPr>
          <p:cNvPr id="4" name="Bilde 3" descr="proactima_logo_payoff.emf"/>
          <p:cNvPicPr>
            <a:picLocks noChangeAspect="1"/>
          </p:cNvPicPr>
          <p:nvPr/>
        </p:nvPicPr>
        <p:blipFill>
          <a:blip r:embed="rId3" cstate="print"/>
          <a:stretch>
            <a:fillRect/>
          </a:stretch>
        </p:blipFill>
        <p:spPr>
          <a:xfrm>
            <a:off x="5918197" y="575168"/>
            <a:ext cx="5397504" cy="839820"/>
          </a:xfrm>
          <a:prstGeom prst="rect">
            <a:avLst/>
          </a:prstGeom>
        </p:spPr>
      </p:pic>
      <p:sp>
        <p:nvSpPr>
          <p:cNvPr id="6" name="Rectangle 3"/>
          <p:cNvSpPr txBox="1">
            <a:spLocks noChangeArrowheads="1"/>
          </p:cNvSpPr>
          <p:nvPr/>
        </p:nvSpPr>
        <p:spPr bwMode="auto">
          <a:xfrm>
            <a:off x="679452" y="5610225"/>
            <a:ext cx="7969249" cy="714375"/>
          </a:xfrm>
          <a:prstGeom prst="rect">
            <a:avLst/>
          </a:prstGeom>
          <a:noFill/>
          <a:ln w="9525">
            <a:noFill/>
            <a:miter lim="800000"/>
            <a:headEnd/>
            <a:tailEnd/>
          </a:ln>
          <a:effectLst/>
        </p:spPr>
        <p:txBody>
          <a:bodyPr vert="horz" wrap="square" lIns="91440" tIns="36000" rIns="91440" bIns="45720" numCol="1" anchor="t" anchorCtr="0" compatLnSpc="1">
            <a:prstTxWarp prst="textNoShape">
              <a:avLst/>
            </a:prstTxWarp>
            <a:normAutofit/>
          </a:bodyPr>
          <a:lstStyle/>
          <a:p>
            <a:pPr marL="342900" marR="0" lvl="0" indent="-342900" algn="l" defTabSz="914400" rtl="0" eaLnBrk="1" fontAlgn="base" latinLnBrk="0" hangingPunct="1">
              <a:lnSpc>
                <a:spcPct val="80000"/>
              </a:lnSpc>
              <a:spcBef>
                <a:spcPct val="20000"/>
              </a:spcBef>
              <a:spcAft>
                <a:spcPct val="0"/>
              </a:spcAft>
              <a:buClr>
                <a:srgbClr val="10147E"/>
              </a:buClr>
              <a:buSzTx/>
              <a:buFont typeface="Arial" pitchFamily="34" charset="0"/>
              <a:buChar char="•"/>
              <a:tabLst/>
              <a:defRPr/>
            </a:pPr>
            <a:endParaRPr kumimoji="0" lang="nb-NO" sz="1600" b="0" i="0" u="none" strike="noStrike" kern="0" cap="none" spc="0" normalizeH="0" baseline="0" noProof="0" dirty="0">
              <a:ln>
                <a:noFill/>
              </a:ln>
              <a:solidFill>
                <a:schemeClr val="tx1"/>
              </a:solidFill>
              <a:effectLst/>
              <a:uLnTx/>
              <a:uFillTx/>
              <a:latin typeface="Calibri" pitchFamily="34" charset="0"/>
              <a:ea typeface="+mn-ea"/>
              <a:cs typeface="+mn-cs"/>
            </a:endParaRPr>
          </a:p>
          <a:p>
            <a:pPr marL="342900" marR="0" lvl="0" indent="-342900" algn="l" defTabSz="914400" rtl="0" eaLnBrk="1" fontAlgn="base" latinLnBrk="0" hangingPunct="1">
              <a:lnSpc>
                <a:spcPct val="80000"/>
              </a:lnSpc>
              <a:spcBef>
                <a:spcPct val="20000"/>
              </a:spcBef>
              <a:spcAft>
                <a:spcPct val="0"/>
              </a:spcAft>
              <a:buClr>
                <a:srgbClr val="10147E"/>
              </a:buClr>
              <a:buSzTx/>
              <a:buFont typeface="Arial" pitchFamily="34" charset="0"/>
              <a:buNone/>
              <a:tabLst/>
              <a:defRPr/>
            </a:pPr>
            <a:r>
              <a:rPr kumimoji="0" lang="en-US" sz="2800" b="0" i="0" u="none" strike="noStrike" kern="0" cap="none" spc="0" normalizeH="0" baseline="0" noProof="0" dirty="0">
                <a:ln>
                  <a:noFill/>
                </a:ln>
                <a:solidFill>
                  <a:schemeClr val="bg2"/>
                </a:solidFill>
                <a:effectLst/>
                <a:uLnTx/>
                <a:uFillTx/>
                <a:latin typeface="Calibri" pitchFamily="34" charset="0"/>
                <a:ea typeface="+mn-ea"/>
                <a:cs typeface="+mn-cs"/>
              </a:rPr>
              <a:t>Managing the future today</a:t>
            </a:r>
          </a:p>
        </p:txBody>
      </p:sp>
      <p:sp>
        <p:nvSpPr>
          <p:cNvPr id="8" name="Plassholder for tekst 7"/>
          <p:cNvSpPr>
            <a:spLocks noGrp="1"/>
          </p:cNvSpPr>
          <p:nvPr>
            <p:ph type="body" sz="quarter" idx="10"/>
          </p:nvPr>
        </p:nvSpPr>
        <p:spPr>
          <a:xfrm>
            <a:off x="3796800" y="3714750"/>
            <a:ext cx="7680000" cy="1219200"/>
          </a:xfrm>
        </p:spPr>
        <p:txBody>
          <a:bodyPr>
            <a:normAutofit/>
          </a:bodyPr>
          <a:lstStyle>
            <a:lvl1pPr algn="r">
              <a:buNone/>
              <a:defRPr sz="2400"/>
            </a:lvl1pPr>
          </a:lstStyle>
          <a:p>
            <a:pPr lvl="0"/>
            <a:r>
              <a:rPr lang="en-US" noProof="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a:t>Click to edit Master title style</a:t>
            </a:r>
            <a:endParaRPr lang="nb-NO" noProof="0"/>
          </a:p>
        </p:txBody>
      </p:sp>
      <p:sp>
        <p:nvSpPr>
          <p:cNvPr id="3" name="Plassholder for loddrett tekst 2"/>
          <p:cNvSpPr>
            <a:spLocks noGrp="1"/>
          </p:cNvSpPr>
          <p:nvPr>
            <p:ph type="body" orient="vert" idx="1"/>
          </p:nvPr>
        </p:nvSpPr>
        <p:spPr/>
        <p:txBody>
          <a:bodyPr vert="eaVe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4" name="Plassholder for dato 3"/>
          <p:cNvSpPr>
            <a:spLocks noGrp="1"/>
          </p:cNvSpPr>
          <p:nvPr>
            <p:ph type="dt" sz="half" idx="10"/>
          </p:nvPr>
        </p:nvSpPr>
        <p:spPr>
          <a:xfrm>
            <a:off x="1295400" y="6237288"/>
            <a:ext cx="2844800" cy="476250"/>
          </a:xfrm>
          <a:prstGeom prst="rect">
            <a:avLst/>
          </a:prstGeom>
        </p:spPr>
        <p:txBody>
          <a:bodyPr/>
          <a:lstStyle>
            <a:lvl1pPr>
              <a:defRPr/>
            </a:lvl1pPr>
          </a:lstStyle>
          <a:p>
            <a:pPr>
              <a:defRPr/>
            </a:pPr>
            <a:endParaRPr lang="nb-NO"/>
          </a:p>
        </p:txBody>
      </p:sp>
      <p:sp>
        <p:nvSpPr>
          <p:cNvPr id="5" name="Plassholder for bunntekst 4"/>
          <p:cNvSpPr>
            <a:spLocks noGrp="1"/>
          </p:cNvSpPr>
          <p:nvPr>
            <p:ph type="ftr" sz="quarter" idx="11"/>
          </p:nvPr>
        </p:nvSpPr>
        <p:spPr>
          <a:xfrm>
            <a:off x="4540251" y="6245225"/>
            <a:ext cx="4629149" cy="476250"/>
          </a:xfrm>
          <a:prstGeom prst="rect">
            <a:avLst/>
          </a:prstGeom>
        </p:spPr>
        <p:txBody>
          <a:bodyPr/>
          <a:lstStyle>
            <a:lvl1pPr>
              <a:defRPr/>
            </a:lvl1pPr>
          </a:lstStyle>
          <a:p>
            <a:pPr>
              <a:defRPr/>
            </a:pPr>
            <a:endParaRPr lang="nb-NO"/>
          </a:p>
        </p:txBody>
      </p:sp>
      <p:sp>
        <p:nvSpPr>
          <p:cNvPr id="6" name="Plassholder for lysbildenummer 5"/>
          <p:cNvSpPr>
            <a:spLocks noGrp="1"/>
          </p:cNvSpPr>
          <p:nvPr>
            <p:ph type="sldNum" sz="quarter" idx="12"/>
          </p:nvPr>
        </p:nvSpPr>
        <p:spPr>
          <a:xfrm>
            <a:off x="9552517" y="6245225"/>
            <a:ext cx="2029883" cy="476250"/>
          </a:xfrm>
          <a:prstGeom prst="rect">
            <a:avLst/>
          </a:prstGeom>
        </p:spPr>
        <p:txBody>
          <a:bodyPr/>
          <a:lstStyle>
            <a:lvl1pPr>
              <a:defRPr/>
            </a:lvl1pPr>
          </a:lstStyle>
          <a:p>
            <a:pPr>
              <a:defRPr/>
            </a:pPr>
            <a:fld id="{04051DB7-DDF6-4338-B936-41B312DAF818}" type="slidenum">
              <a:rPr lang="nb-NO" smtClean="0"/>
              <a:pPr>
                <a:defRPr/>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010651" y="620713"/>
            <a:ext cx="2571749" cy="5505450"/>
          </a:xfrm>
        </p:spPr>
        <p:txBody>
          <a:bodyPr vert="eaVert"/>
          <a:lstStyle/>
          <a:p>
            <a:r>
              <a:rPr lang="en-US" noProof="0"/>
              <a:t>Click to edit Master title style</a:t>
            </a:r>
            <a:endParaRPr lang="nb-NO" noProof="0"/>
          </a:p>
        </p:txBody>
      </p:sp>
      <p:sp>
        <p:nvSpPr>
          <p:cNvPr id="3" name="Plassholder for loddrett tekst 2"/>
          <p:cNvSpPr>
            <a:spLocks noGrp="1"/>
          </p:cNvSpPr>
          <p:nvPr>
            <p:ph type="body" orient="vert" idx="1"/>
          </p:nvPr>
        </p:nvSpPr>
        <p:spPr>
          <a:xfrm>
            <a:off x="1295400" y="620713"/>
            <a:ext cx="7512051" cy="5505450"/>
          </a:xfrm>
        </p:spPr>
        <p:txBody>
          <a:bodyPr vert="eaVe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4" name="Plassholder for dato 3"/>
          <p:cNvSpPr>
            <a:spLocks noGrp="1"/>
          </p:cNvSpPr>
          <p:nvPr>
            <p:ph type="dt" sz="half" idx="10"/>
          </p:nvPr>
        </p:nvSpPr>
        <p:spPr>
          <a:xfrm>
            <a:off x="1295400" y="6237288"/>
            <a:ext cx="2844800" cy="476250"/>
          </a:xfrm>
          <a:prstGeom prst="rect">
            <a:avLst/>
          </a:prstGeom>
        </p:spPr>
        <p:txBody>
          <a:bodyPr/>
          <a:lstStyle>
            <a:lvl1pPr>
              <a:defRPr/>
            </a:lvl1pPr>
          </a:lstStyle>
          <a:p>
            <a:pPr>
              <a:defRPr/>
            </a:pPr>
            <a:endParaRPr lang="nb-NO"/>
          </a:p>
        </p:txBody>
      </p:sp>
      <p:sp>
        <p:nvSpPr>
          <p:cNvPr id="5" name="Plassholder for bunntekst 4"/>
          <p:cNvSpPr>
            <a:spLocks noGrp="1"/>
          </p:cNvSpPr>
          <p:nvPr>
            <p:ph type="ftr" sz="quarter" idx="11"/>
          </p:nvPr>
        </p:nvSpPr>
        <p:spPr>
          <a:xfrm>
            <a:off x="4540251" y="6245225"/>
            <a:ext cx="4629149" cy="476250"/>
          </a:xfrm>
          <a:prstGeom prst="rect">
            <a:avLst/>
          </a:prstGeom>
        </p:spPr>
        <p:txBody>
          <a:bodyPr/>
          <a:lstStyle>
            <a:lvl1pPr>
              <a:defRPr/>
            </a:lvl1pPr>
          </a:lstStyle>
          <a:p>
            <a:pPr>
              <a:defRPr/>
            </a:pPr>
            <a:endParaRPr lang="nb-NO"/>
          </a:p>
        </p:txBody>
      </p:sp>
      <p:sp>
        <p:nvSpPr>
          <p:cNvPr id="6" name="Plassholder for lysbildenummer 5"/>
          <p:cNvSpPr>
            <a:spLocks noGrp="1"/>
          </p:cNvSpPr>
          <p:nvPr>
            <p:ph type="sldNum" sz="quarter" idx="12"/>
          </p:nvPr>
        </p:nvSpPr>
        <p:spPr>
          <a:xfrm>
            <a:off x="9552517" y="6245225"/>
            <a:ext cx="2029883" cy="476250"/>
          </a:xfrm>
          <a:prstGeom prst="rect">
            <a:avLst/>
          </a:prstGeom>
        </p:spPr>
        <p:txBody>
          <a:bodyPr/>
          <a:lstStyle>
            <a:lvl1pPr>
              <a:defRPr/>
            </a:lvl1pPr>
          </a:lstStyle>
          <a:p>
            <a:pPr>
              <a:defRPr/>
            </a:pPr>
            <a:fld id="{F936235C-54EA-4460-98BB-93317AE8A972}" type="slidenum">
              <a:rPr lang="nb-NO" smtClean="0"/>
              <a:pPr>
                <a:defRPr/>
              </a:pPr>
              <a:t>‹#›</a:t>
            </a:fld>
            <a:endParaRPr lang="nb-N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1968501" y="2825750"/>
            <a:ext cx="8640233" cy="819150"/>
          </a:xfrm>
        </p:spPr>
        <p:txBody>
          <a:bodyPr/>
          <a:lstStyle>
            <a:lvl1pPr algn="l">
              <a:defRPr/>
            </a:lvl1pPr>
          </a:lstStyle>
          <a:p>
            <a:r>
              <a:rPr lang="en-US"/>
              <a:t>Click to edit Master title style</a:t>
            </a:r>
            <a:endParaRPr lang="nb-NO"/>
          </a:p>
        </p:txBody>
      </p:sp>
      <p:sp>
        <p:nvSpPr>
          <p:cNvPr id="27651" name="Rectangle 3"/>
          <p:cNvSpPr>
            <a:spLocks noGrp="1" noChangeArrowheads="1"/>
          </p:cNvSpPr>
          <p:nvPr>
            <p:ph type="subTitle" idx="1"/>
          </p:nvPr>
        </p:nvSpPr>
        <p:spPr>
          <a:xfrm>
            <a:off x="1968501" y="3787776"/>
            <a:ext cx="8640233" cy="2162175"/>
          </a:xfrm>
        </p:spPr>
        <p:txBody>
          <a:bodyPr/>
          <a:lstStyle>
            <a:lvl1pPr marL="0" indent="0">
              <a:buFont typeface="ZapfDingbats" pitchFamily="82" charset="2"/>
              <a:buNone/>
              <a:defRPr/>
            </a:lvl1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1B399C7A-8C8E-4F80-894F-8D1FFE64AE2D}" type="slidenum">
              <a:rPr lang="nb-NO"/>
              <a:pPr>
                <a:defRPr/>
              </a:pPr>
              <a:t>‹#›</a:t>
            </a:fld>
            <a:endParaRPr lang="nb-NO"/>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nb-NO"/>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820A769A-130B-42F7-BD56-16C899A26C95}" type="slidenum">
              <a:rPr lang="nb-NO"/>
              <a:pPr>
                <a:defRPr/>
              </a:pPr>
              <a:t>‹#›</a:t>
            </a:fld>
            <a:endParaRPr lang="nb-NO"/>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sz="half" idx="1"/>
          </p:nvPr>
        </p:nvSpPr>
        <p:spPr>
          <a:xfrm>
            <a:off x="1295401" y="1700213"/>
            <a:ext cx="5041900"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p:cNvSpPr>
            <a:spLocks noGrp="1"/>
          </p:cNvSpPr>
          <p:nvPr>
            <p:ph sz="half" idx="2"/>
          </p:nvPr>
        </p:nvSpPr>
        <p:spPr>
          <a:xfrm>
            <a:off x="6540501" y="1700213"/>
            <a:ext cx="5041900"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0596F66F-46B1-420F-995C-920E3D19EF49}" type="slidenum">
              <a:rPr lang="nb-NO"/>
              <a:pPr>
                <a:defRPr/>
              </a:pPr>
              <a:t>‹#›</a:t>
            </a:fld>
            <a:endParaRPr lang="nb-NO"/>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nb-NO"/>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lassholder for inn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Rectangle 4"/>
          <p:cNvSpPr>
            <a:spLocks noGrp="1" noChangeArrowheads="1"/>
          </p:cNvSpPr>
          <p:nvPr>
            <p:ph type="dt" sz="half" idx="10"/>
          </p:nvPr>
        </p:nvSpPr>
        <p:spPr>
          <a:ln/>
        </p:spPr>
        <p:txBody>
          <a:bodyPr/>
          <a:lstStyle>
            <a:lvl1pPr>
              <a:defRPr/>
            </a:lvl1pPr>
          </a:lstStyle>
          <a:p>
            <a:pPr>
              <a:defRPr/>
            </a:pPr>
            <a:endParaRPr lang="nb-NO"/>
          </a:p>
        </p:txBody>
      </p:sp>
      <p:sp>
        <p:nvSpPr>
          <p:cNvPr id="8" name="Rectangle 5"/>
          <p:cNvSpPr>
            <a:spLocks noGrp="1" noChangeArrowheads="1"/>
          </p:cNvSpPr>
          <p:nvPr>
            <p:ph type="ftr" sz="quarter" idx="11"/>
          </p:nvPr>
        </p:nvSpPr>
        <p:spPr>
          <a:ln/>
        </p:spPr>
        <p:txBody>
          <a:bodyPr/>
          <a:lstStyle>
            <a:lvl1pPr>
              <a:defRPr/>
            </a:lvl1pPr>
          </a:lstStyle>
          <a:p>
            <a:pPr>
              <a:defRPr/>
            </a:pPr>
            <a:endParaRPr lang="nb-NO"/>
          </a:p>
        </p:txBody>
      </p:sp>
      <p:sp>
        <p:nvSpPr>
          <p:cNvPr id="9" name="Rectangle 6"/>
          <p:cNvSpPr>
            <a:spLocks noGrp="1" noChangeArrowheads="1"/>
          </p:cNvSpPr>
          <p:nvPr>
            <p:ph type="sldNum" sz="quarter" idx="12"/>
          </p:nvPr>
        </p:nvSpPr>
        <p:spPr>
          <a:ln/>
        </p:spPr>
        <p:txBody>
          <a:bodyPr/>
          <a:lstStyle>
            <a:lvl1pPr>
              <a:defRPr/>
            </a:lvl1pPr>
          </a:lstStyle>
          <a:p>
            <a:pPr>
              <a:defRPr/>
            </a:pPr>
            <a:fld id="{9245669C-B047-4BDA-A7E7-B3598DB3044A}" type="slidenum">
              <a:rPr lang="nb-NO"/>
              <a:pPr>
                <a:defRPr/>
              </a:pPr>
              <a:t>‹#›</a:t>
            </a:fld>
            <a:endParaRPr lang="nb-NO"/>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Rectangle 4"/>
          <p:cNvSpPr>
            <a:spLocks noGrp="1" noChangeArrowheads="1"/>
          </p:cNvSpPr>
          <p:nvPr>
            <p:ph type="dt" sz="half" idx="10"/>
          </p:nvPr>
        </p:nvSpPr>
        <p:spPr>
          <a:ln/>
        </p:spPr>
        <p:txBody>
          <a:bodyPr/>
          <a:lstStyle>
            <a:lvl1pPr>
              <a:defRPr/>
            </a:lvl1pPr>
          </a:lstStyle>
          <a:p>
            <a:pPr>
              <a:defRPr/>
            </a:pPr>
            <a:endParaRPr lang="nb-NO"/>
          </a:p>
        </p:txBody>
      </p:sp>
      <p:sp>
        <p:nvSpPr>
          <p:cNvPr id="4" name="Rectangle 5"/>
          <p:cNvSpPr>
            <a:spLocks noGrp="1" noChangeArrowheads="1"/>
          </p:cNvSpPr>
          <p:nvPr>
            <p:ph type="ftr" sz="quarter" idx="11"/>
          </p:nvPr>
        </p:nvSpPr>
        <p:spPr>
          <a:ln/>
        </p:spPr>
        <p:txBody>
          <a:bodyPr/>
          <a:lstStyle>
            <a:lvl1pPr>
              <a:defRPr/>
            </a:lvl1pPr>
          </a:lstStyle>
          <a:p>
            <a:pPr>
              <a:defRPr/>
            </a:pPr>
            <a:endParaRPr lang="nb-NO"/>
          </a:p>
        </p:txBody>
      </p:sp>
      <p:sp>
        <p:nvSpPr>
          <p:cNvPr id="5" name="Rectangle 6"/>
          <p:cNvSpPr>
            <a:spLocks noGrp="1" noChangeArrowheads="1"/>
          </p:cNvSpPr>
          <p:nvPr>
            <p:ph type="sldNum" sz="quarter" idx="12"/>
          </p:nvPr>
        </p:nvSpPr>
        <p:spPr>
          <a:ln/>
        </p:spPr>
        <p:txBody>
          <a:bodyPr/>
          <a:lstStyle>
            <a:lvl1pPr>
              <a:defRPr/>
            </a:lvl1pPr>
          </a:lstStyle>
          <a:p>
            <a:pPr>
              <a:defRPr/>
            </a:pPr>
            <a:fld id="{AF0E0472-7490-446F-9F2D-AA4BAD404058}" type="slidenum">
              <a:rPr lang="nb-NO"/>
              <a:pPr>
                <a:defRPr/>
              </a:pPr>
              <a:t>‹#›</a:t>
            </a:fld>
            <a:endParaRPr lang="nb-NO"/>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b-NO"/>
          </a:p>
        </p:txBody>
      </p:sp>
      <p:sp>
        <p:nvSpPr>
          <p:cNvPr id="3" name="Rectangle 5"/>
          <p:cNvSpPr>
            <a:spLocks noGrp="1" noChangeArrowheads="1"/>
          </p:cNvSpPr>
          <p:nvPr>
            <p:ph type="ftr" sz="quarter" idx="11"/>
          </p:nvPr>
        </p:nvSpPr>
        <p:spPr>
          <a:ln/>
        </p:spPr>
        <p:txBody>
          <a:bodyPr/>
          <a:lstStyle>
            <a:lvl1pPr>
              <a:defRPr/>
            </a:lvl1pPr>
          </a:lstStyle>
          <a:p>
            <a:pPr>
              <a:defRPr/>
            </a:pPr>
            <a:endParaRPr lang="nb-NO"/>
          </a:p>
        </p:txBody>
      </p:sp>
      <p:sp>
        <p:nvSpPr>
          <p:cNvPr id="4" name="Rectangle 6"/>
          <p:cNvSpPr>
            <a:spLocks noGrp="1" noChangeArrowheads="1"/>
          </p:cNvSpPr>
          <p:nvPr>
            <p:ph type="sldNum" sz="quarter" idx="12"/>
          </p:nvPr>
        </p:nvSpPr>
        <p:spPr>
          <a:ln/>
        </p:spPr>
        <p:txBody>
          <a:bodyPr/>
          <a:lstStyle>
            <a:lvl1pPr>
              <a:defRPr/>
            </a:lvl1pPr>
          </a:lstStyle>
          <a:p>
            <a:pPr>
              <a:defRPr/>
            </a:pPr>
            <a:fld id="{C2B1FA07-9BE3-4B22-B3BD-8DEEAAD42F1B}" type="slidenum">
              <a:rPr lang="nb-NO"/>
              <a:pPr>
                <a:defRPr/>
              </a:pPr>
              <a:t>‹#›</a:t>
            </a:fld>
            <a:endParaRPr lang="nb-NO"/>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nb-NO"/>
          </a:p>
        </p:txBody>
      </p:sp>
      <p:sp>
        <p:nvSpPr>
          <p:cNvPr id="3" name="Plassholder for inn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27900CC1-3C0F-4825-9908-B4C75849E9F8}" type="slidenum">
              <a:rPr lang="nb-NO"/>
              <a:pPr>
                <a:defRPr/>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a:t>Click to edit Master title style</a:t>
            </a:r>
            <a:endParaRPr lang="nb-NO" noProof="0"/>
          </a:p>
        </p:txBody>
      </p:sp>
      <p:sp>
        <p:nvSpPr>
          <p:cNvPr id="3" name="Plassholder for innhold 2"/>
          <p:cNvSpPr>
            <a:spLocks noGrp="1"/>
          </p:cNvSpPr>
          <p:nvPr>
            <p:ph idx="1"/>
          </p:nvPr>
        </p:nvSpPr>
        <p:spPr/>
        <p:txBody>
          <a:bodyPr tIns="216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4" name="Plassholder for dato 3"/>
          <p:cNvSpPr>
            <a:spLocks noGrp="1"/>
          </p:cNvSpPr>
          <p:nvPr>
            <p:ph type="dt" sz="half" idx="10"/>
          </p:nvPr>
        </p:nvSpPr>
        <p:spPr>
          <a:xfrm>
            <a:off x="1295400" y="6237288"/>
            <a:ext cx="2844800" cy="476250"/>
          </a:xfrm>
          <a:prstGeom prst="rect">
            <a:avLst/>
          </a:prstGeom>
        </p:spPr>
        <p:txBody>
          <a:bodyPr/>
          <a:lstStyle>
            <a:lvl1pPr>
              <a:defRPr/>
            </a:lvl1pPr>
          </a:lstStyle>
          <a:p>
            <a:pPr>
              <a:defRPr/>
            </a:pPr>
            <a:endParaRPr lang="nb-NO"/>
          </a:p>
        </p:txBody>
      </p:sp>
      <p:sp>
        <p:nvSpPr>
          <p:cNvPr id="5" name="Plassholder for bunntekst 4"/>
          <p:cNvSpPr>
            <a:spLocks noGrp="1"/>
          </p:cNvSpPr>
          <p:nvPr>
            <p:ph type="ftr" sz="quarter" idx="11"/>
          </p:nvPr>
        </p:nvSpPr>
        <p:spPr>
          <a:xfrm>
            <a:off x="4540251" y="6245225"/>
            <a:ext cx="4629149" cy="476250"/>
          </a:xfrm>
          <a:prstGeom prst="rect">
            <a:avLst/>
          </a:prstGeom>
        </p:spPr>
        <p:txBody>
          <a:bodyPr/>
          <a:lstStyle>
            <a:lvl1pPr>
              <a:defRPr/>
            </a:lvl1pPr>
          </a:lstStyle>
          <a:p>
            <a:pPr>
              <a:defRPr/>
            </a:pPr>
            <a:endParaRPr lang="nb-NO"/>
          </a:p>
        </p:txBody>
      </p:sp>
      <p:sp>
        <p:nvSpPr>
          <p:cNvPr id="6" name="Plassholder for lysbildenummer 5"/>
          <p:cNvSpPr>
            <a:spLocks noGrp="1"/>
          </p:cNvSpPr>
          <p:nvPr>
            <p:ph type="sldNum" sz="quarter" idx="12"/>
          </p:nvPr>
        </p:nvSpPr>
        <p:spPr>
          <a:xfrm>
            <a:off x="9552517" y="6245225"/>
            <a:ext cx="2029883" cy="476250"/>
          </a:xfrm>
          <a:prstGeom prst="rect">
            <a:avLst/>
          </a:prstGeom>
        </p:spPr>
        <p:txBody>
          <a:bodyPr/>
          <a:lstStyle>
            <a:lvl1pPr>
              <a:defRPr/>
            </a:lvl1pPr>
          </a:lstStyle>
          <a:p>
            <a:pPr>
              <a:defRPr/>
            </a:pPr>
            <a:fld id="{F807E4D7-20B0-4B53-BF5E-B096DFD6E46D}" type="slidenum">
              <a:rPr lang="nb-NO" smtClean="0"/>
              <a:pPr>
                <a:defRPr/>
              </a:pPr>
              <a:t>‹#›</a:t>
            </a:fld>
            <a:endParaRPr lang="nb-NO"/>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nb-NO"/>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nb-NO" noProof="0"/>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43F93BD5-15F6-49CE-B577-13E6321081DE}" type="slidenum">
              <a:rPr lang="nb-NO"/>
              <a:pPr>
                <a:defRPr/>
              </a:pPr>
              <a:t>‹#›</a:t>
            </a:fld>
            <a:endParaRPr lang="nb-NO"/>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loddrett tekst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344BEBB2-FBDD-45BD-B9EE-3CD560661600}" type="slidenum">
              <a:rPr lang="nb-NO"/>
              <a:pPr>
                <a:defRPr/>
              </a:pPr>
              <a:t>‹#›</a:t>
            </a:fld>
            <a:endParaRPr lang="nb-NO"/>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010651" y="620713"/>
            <a:ext cx="2571749" cy="5505450"/>
          </a:xfrm>
        </p:spPr>
        <p:txBody>
          <a:bodyPr vert="eaVert"/>
          <a:lstStyle/>
          <a:p>
            <a:r>
              <a:rPr lang="en-US"/>
              <a:t>Click to edit Master title style</a:t>
            </a:r>
            <a:endParaRPr lang="nb-NO"/>
          </a:p>
        </p:txBody>
      </p:sp>
      <p:sp>
        <p:nvSpPr>
          <p:cNvPr id="3" name="Plassholder for loddrett tekst 2"/>
          <p:cNvSpPr>
            <a:spLocks noGrp="1"/>
          </p:cNvSpPr>
          <p:nvPr>
            <p:ph type="body" orient="vert" idx="1"/>
          </p:nvPr>
        </p:nvSpPr>
        <p:spPr>
          <a:xfrm>
            <a:off x="1295400" y="620713"/>
            <a:ext cx="7512051" cy="5505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5C70D166-45B8-4DB0-9485-689978C564EF}" type="slidenum">
              <a:rPr lang="nb-NO"/>
              <a:pPr>
                <a:defRPr/>
              </a:pPr>
              <a:t>‹#›</a:t>
            </a:fld>
            <a:endParaRPr lang="nb-NO"/>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tellysbilde">
    <p:spTree>
      <p:nvGrpSpPr>
        <p:cNvPr id="1" name=""/>
        <p:cNvGrpSpPr/>
        <p:nvPr/>
      </p:nvGrpSpPr>
      <p:grpSpPr>
        <a:xfrm>
          <a:off x="0" y="0"/>
          <a:ext cx="0" cy="0"/>
          <a:chOff x="0" y="0"/>
          <a:chExt cx="0" cy="0"/>
        </a:xfrm>
      </p:grpSpPr>
      <p:pic>
        <p:nvPicPr>
          <p:cNvPr id="5" name="Bilde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957392"/>
          </a:xfrm>
          <a:prstGeom prst="rect">
            <a:avLst/>
          </a:prstGeom>
        </p:spPr>
      </p:pic>
      <p:sp>
        <p:nvSpPr>
          <p:cNvPr id="27650" name="Rectangle 2"/>
          <p:cNvSpPr>
            <a:spLocks noGrp="1" noChangeArrowheads="1"/>
          </p:cNvSpPr>
          <p:nvPr>
            <p:ph type="ctrTitle"/>
          </p:nvPr>
        </p:nvSpPr>
        <p:spPr>
          <a:xfrm>
            <a:off x="592667" y="711200"/>
            <a:ext cx="5808133" cy="1735672"/>
          </a:xfrm>
        </p:spPr>
        <p:txBody>
          <a:bodyPr anchor="b"/>
          <a:lstStyle>
            <a:lvl1pPr algn="l">
              <a:lnSpc>
                <a:spcPct val="80000"/>
              </a:lnSpc>
              <a:defRPr sz="4000">
                <a:solidFill>
                  <a:srgbClr val="FFFFFF"/>
                </a:solidFill>
              </a:defRPr>
            </a:lvl1pPr>
          </a:lstStyle>
          <a:p>
            <a:r>
              <a:rPr lang="en-US"/>
              <a:t>Click to edit Master title style</a:t>
            </a:r>
            <a:endParaRPr lang="nb-NO" dirty="0"/>
          </a:p>
        </p:txBody>
      </p:sp>
      <p:sp>
        <p:nvSpPr>
          <p:cNvPr id="8" name="Plassholder for tekst 7"/>
          <p:cNvSpPr>
            <a:spLocks noGrp="1"/>
          </p:cNvSpPr>
          <p:nvPr>
            <p:ph type="body" sz="quarter" idx="10"/>
          </p:nvPr>
        </p:nvSpPr>
        <p:spPr>
          <a:xfrm>
            <a:off x="575733" y="2510372"/>
            <a:ext cx="6434667" cy="1219200"/>
          </a:xfrm>
        </p:spPr>
        <p:txBody>
          <a:bodyPr>
            <a:normAutofit/>
          </a:bodyPr>
          <a:lstStyle>
            <a:lvl1pPr algn="l">
              <a:buNone/>
              <a:defRPr sz="2400">
                <a:solidFill>
                  <a:schemeClr val="bg1"/>
                </a:solidFill>
              </a:defRPr>
            </a:lvl1pPr>
          </a:lstStyle>
          <a:p>
            <a:pPr lvl="0"/>
            <a:r>
              <a:rPr lang="en-US"/>
              <a:t>Click to edit Master text styles</a:t>
            </a:r>
          </a:p>
        </p:txBody>
      </p:sp>
      <p:pic>
        <p:nvPicPr>
          <p:cNvPr id="2" name="Bilde 1" descr="Proactima_logo_2011_CMYK_pro_HVIT_active_management_no_shadow.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2385" y="606194"/>
            <a:ext cx="3406623" cy="654514"/>
          </a:xfrm>
          <a:prstGeom prst="rect">
            <a:avLst/>
          </a:prstGeom>
        </p:spPr>
      </p:pic>
      <p:sp>
        <p:nvSpPr>
          <p:cNvPr id="6" name="Rectangle 3"/>
          <p:cNvSpPr txBox="1">
            <a:spLocks noChangeArrowheads="1"/>
          </p:cNvSpPr>
          <p:nvPr/>
        </p:nvSpPr>
        <p:spPr bwMode="auto">
          <a:xfrm>
            <a:off x="9323398" y="5707592"/>
            <a:ext cx="8766175" cy="714375"/>
          </a:xfrm>
          <a:prstGeom prst="rect">
            <a:avLst/>
          </a:prstGeom>
          <a:noFill/>
          <a:ln w="9525">
            <a:noFill/>
            <a:miter lim="800000"/>
            <a:headEnd/>
            <a:tailEnd/>
          </a:ln>
          <a:effectLst/>
        </p:spPr>
        <p:txBody>
          <a:bodyPr vert="horz" wrap="square" lIns="91440" tIns="36000" rIns="91440" bIns="45720" numCol="1" anchor="t" anchorCtr="0" compatLnSpc="1">
            <a:prstTxWarp prst="textNoShape">
              <a:avLst/>
            </a:prstTxWarp>
            <a:normAutofit/>
          </a:bodyPr>
          <a:lstStyle/>
          <a:p>
            <a:pPr marL="342900" indent="-342900">
              <a:lnSpc>
                <a:spcPct val="80000"/>
              </a:lnSpc>
              <a:spcBef>
                <a:spcPct val="20000"/>
              </a:spcBef>
              <a:buClr>
                <a:srgbClr val="10147E"/>
              </a:buClr>
              <a:buFont typeface="Arial" pitchFamily="34" charset="0"/>
              <a:buChar char="•"/>
              <a:defRPr/>
            </a:pPr>
            <a:endParaRPr lang="nb-NO" sz="1600" kern="0" dirty="0">
              <a:solidFill>
                <a:prstClr val="black"/>
              </a:solidFill>
              <a:latin typeface="Calibri" pitchFamily="34" charset="0"/>
            </a:endParaRPr>
          </a:p>
          <a:p>
            <a:pPr marL="342900" indent="-342900">
              <a:lnSpc>
                <a:spcPct val="80000"/>
              </a:lnSpc>
              <a:spcBef>
                <a:spcPct val="20000"/>
              </a:spcBef>
              <a:buClr>
                <a:srgbClr val="10147E"/>
              </a:buClr>
              <a:buFont typeface="Arial" pitchFamily="34" charset="0"/>
              <a:buNone/>
              <a:defRPr/>
            </a:pPr>
            <a:r>
              <a:rPr lang="en-US" sz="2800" kern="0" dirty="0">
                <a:solidFill>
                  <a:schemeClr val="bg1"/>
                </a:solidFill>
                <a:latin typeface="Calibri" pitchFamily="34" charset="0"/>
              </a:rPr>
              <a:t>PREPARED.</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Tittellysbilde, enkel">
    <p:spTree>
      <p:nvGrpSpPr>
        <p:cNvPr id="1" name=""/>
        <p:cNvGrpSpPr/>
        <p:nvPr/>
      </p:nvGrpSpPr>
      <p:grpSpPr>
        <a:xfrm>
          <a:off x="0" y="0"/>
          <a:ext cx="0" cy="0"/>
          <a:chOff x="0" y="0"/>
          <a:chExt cx="0" cy="0"/>
        </a:xfrm>
      </p:grpSpPr>
      <p:pic>
        <p:nvPicPr>
          <p:cNvPr id="9" name="Bild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84822" y="2659646"/>
            <a:ext cx="6800790" cy="12727408"/>
          </a:xfrm>
          <a:prstGeom prst="rect">
            <a:avLst/>
          </a:prstGeom>
        </p:spPr>
      </p:pic>
      <p:pic>
        <p:nvPicPr>
          <p:cNvPr id="13" name="Bild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471" y="373396"/>
            <a:ext cx="5310719" cy="1204747"/>
          </a:xfrm>
          <a:prstGeom prst="rect">
            <a:avLst/>
          </a:prstGeom>
        </p:spPr>
      </p:pic>
      <p:sp>
        <p:nvSpPr>
          <p:cNvPr id="2" name="Tittel 1"/>
          <p:cNvSpPr>
            <a:spLocks noGrp="1"/>
          </p:cNvSpPr>
          <p:nvPr>
            <p:ph type="title"/>
          </p:nvPr>
        </p:nvSpPr>
        <p:spPr>
          <a:xfrm>
            <a:off x="801600" y="3844926"/>
            <a:ext cx="10732800" cy="1362075"/>
          </a:xfrm>
        </p:spPr>
        <p:txBody>
          <a:bodyPr anchor="t"/>
          <a:lstStyle>
            <a:lvl1pPr algn="l">
              <a:defRPr sz="4000" b="1" cap="none" baseline="0"/>
            </a:lvl1pPr>
          </a:lstStyle>
          <a:p>
            <a:r>
              <a:rPr lang="en-US"/>
              <a:t>Click to edit Master title style</a:t>
            </a:r>
            <a:endParaRPr lang="nb-NO" dirty="0"/>
          </a:p>
        </p:txBody>
      </p:sp>
      <p:sp>
        <p:nvSpPr>
          <p:cNvPr id="3" name="Plassholder for tekst 2"/>
          <p:cNvSpPr>
            <a:spLocks noGrp="1"/>
          </p:cNvSpPr>
          <p:nvPr>
            <p:ph type="body" idx="1"/>
          </p:nvPr>
        </p:nvSpPr>
        <p:spPr>
          <a:xfrm>
            <a:off x="801600" y="2876551"/>
            <a:ext cx="10732800" cy="9683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pic>
        <p:nvPicPr>
          <p:cNvPr id="8" name="Picture 2"/>
          <p:cNvPicPr>
            <a:picLocks noChangeAspect="1" noChangeArrowheads="1"/>
          </p:cNvPicPr>
          <p:nvPr/>
        </p:nvPicPr>
        <p:blipFill rotWithShape="1">
          <a:blip r:embed="rId4" cstate="print"/>
          <a:srcRect l="27750" t="19346" b="-1"/>
          <a:stretch/>
        </p:blipFill>
        <p:spPr bwMode="auto">
          <a:xfrm>
            <a:off x="9414934" y="6356351"/>
            <a:ext cx="2118077" cy="178701"/>
          </a:xfrm>
          <a:prstGeom prst="rect">
            <a:avLst/>
          </a:prstGeom>
          <a:noFill/>
          <a:ln w="9525">
            <a:noFill/>
            <a:miter lim="800000"/>
            <a:headEnd/>
            <a:tailEnd/>
          </a:ln>
          <a:effectLst/>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idx="1"/>
          </p:nvPr>
        </p:nvSpPr>
        <p:spPr/>
        <p:txBody>
          <a:bodyPr tIns="21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sz="half" idx="1"/>
          </p:nvPr>
        </p:nvSpPr>
        <p:spPr>
          <a:xfrm>
            <a:off x="801600" y="1440000"/>
            <a:ext cx="5174400" cy="477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 name="Plassholder for innhold 3"/>
          <p:cNvSpPr>
            <a:spLocks noGrp="1"/>
          </p:cNvSpPr>
          <p:nvPr>
            <p:ph sz="half" idx="2"/>
          </p:nvPr>
        </p:nvSpPr>
        <p:spPr>
          <a:xfrm>
            <a:off x="6360000" y="1440000"/>
            <a:ext cx="5174400" cy="477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01600" y="288000"/>
            <a:ext cx="10732800" cy="936000"/>
          </a:xfrm>
        </p:spPr>
        <p:txBody>
          <a:bodyPr/>
          <a:lstStyle>
            <a:lvl1pPr>
              <a:defRPr/>
            </a:lvl1pPr>
          </a:lstStyle>
          <a:p>
            <a:r>
              <a:rPr lang="en-US"/>
              <a:t>Click to edit Master title style</a:t>
            </a:r>
            <a:endParaRPr lang="nb-NO"/>
          </a:p>
        </p:txBody>
      </p:sp>
      <p:sp>
        <p:nvSpPr>
          <p:cNvPr id="3" name="Plassholder for tekst 2"/>
          <p:cNvSpPr>
            <a:spLocks noGrp="1"/>
          </p:cNvSpPr>
          <p:nvPr>
            <p:ph type="body" idx="1"/>
          </p:nvPr>
        </p:nvSpPr>
        <p:spPr>
          <a:xfrm>
            <a:off x="801600" y="1440000"/>
            <a:ext cx="5174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Plassholder for innhold 3"/>
          <p:cNvSpPr>
            <a:spLocks noGrp="1"/>
          </p:cNvSpPr>
          <p:nvPr>
            <p:ph sz="half" idx="2"/>
          </p:nvPr>
        </p:nvSpPr>
        <p:spPr>
          <a:xfrm>
            <a:off x="801600" y="2080800"/>
            <a:ext cx="5174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tekst 4"/>
          <p:cNvSpPr>
            <a:spLocks noGrp="1"/>
          </p:cNvSpPr>
          <p:nvPr>
            <p:ph type="body" sz="quarter" idx="3"/>
          </p:nvPr>
        </p:nvSpPr>
        <p:spPr>
          <a:xfrm>
            <a:off x="6360000" y="1440000"/>
            <a:ext cx="5174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lassholder for innhold 5"/>
          <p:cNvSpPr>
            <a:spLocks noGrp="1"/>
          </p:cNvSpPr>
          <p:nvPr>
            <p:ph sz="quarter" idx="4"/>
          </p:nvPr>
        </p:nvSpPr>
        <p:spPr>
          <a:xfrm>
            <a:off x="6360000" y="2080800"/>
            <a:ext cx="5174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tellysbilde, enkel">
    <p:spTree>
      <p:nvGrpSpPr>
        <p:cNvPr id="1" name=""/>
        <p:cNvGrpSpPr/>
        <p:nvPr/>
      </p:nvGrpSpPr>
      <p:grpSpPr>
        <a:xfrm>
          <a:off x="0" y="0"/>
          <a:ext cx="0" cy="0"/>
          <a:chOff x="0" y="0"/>
          <a:chExt cx="0" cy="0"/>
        </a:xfrm>
      </p:grpSpPr>
      <p:sp>
        <p:nvSpPr>
          <p:cNvPr id="2" name="Tittel 1"/>
          <p:cNvSpPr>
            <a:spLocks noGrp="1"/>
          </p:cNvSpPr>
          <p:nvPr>
            <p:ph type="title"/>
          </p:nvPr>
        </p:nvSpPr>
        <p:spPr>
          <a:xfrm>
            <a:off x="801600" y="3844926"/>
            <a:ext cx="10732800" cy="1362075"/>
          </a:xfrm>
        </p:spPr>
        <p:txBody>
          <a:bodyPr anchor="t"/>
          <a:lstStyle>
            <a:lvl1pPr algn="l">
              <a:defRPr sz="4000" b="1" cap="none" baseline="0"/>
            </a:lvl1pPr>
          </a:lstStyle>
          <a:p>
            <a:r>
              <a:rPr lang="en-US" noProof="0"/>
              <a:t>Click to edit Master title style</a:t>
            </a:r>
            <a:endParaRPr lang="nb-NO" noProof="0"/>
          </a:p>
        </p:txBody>
      </p:sp>
      <p:sp>
        <p:nvSpPr>
          <p:cNvPr id="3" name="Plassholder for tekst 2"/>
          <p:cNvSpPr>
            <a:spLocks noGrp="1"/>
          </p:cNvSpPr>
          <p:nvPr>
            <p:ph type="body" idx="1"/>
          </p:nvPr>
        </p:nvSpPr>
        <p:spPr>
          <a:xfrm>
            <a:off x="801600" y="2876551"/>
            <a:ext cx="10732800" cy="9683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a:t>Click to edit Master text styles</a:t>
            </a:r>
          </a:p>
        </p:txBody>
      </p:sp>
      <p:pic>
        <p:nvPicPr>
          <p:cNvPr id="7" name="Bilde 6" descr="proactima_logo_payoff.emf"/>
          <p:cNvPicPr>
            <a:picLocks noChangeAspect="1"/>
          </p:cNvPicPr>
          <p:nvPr/>
        </p:nvPicPr>
        <p:blipFill>
          <a:blip r:embed="rId2" cstate="print"/>
          <a:stretch>
            <a:fillRect/>
          </a:stretch>
        </p:blipFill>
        <p:spPr>
          <a:xfrm>
            <a:off x="5918197" y="575168"/>
            <a:ext cx="5397504" cy="839820"/>
          </a:xfrm>
          <a:prstGeom prst="rect">
            <a:avLst/>
          </a:prstGeom>
        </p:spPr>
      </p:pic>
      <p:sp>
        <p:nvSpPr>
          <p:cNvPr id="10" name="Rektangel 9"/>
          <p:cNvSpPr/>
          <p:nvPr/>
        </p:nvSpPr>
        <p:spPr>
          <a:xfrm>
            <a:off x="0" y="0"/>
            <a:ext cx="101600" cy="6858000"/>
          </a:xfrm>
          <a:prstGeom prst="rect">
            <a:avLst/>
          </a:prstGeom>
          <a:solidFill>
            <a:srgbClr val="0067B1"/>
          </a:solidFill>
          <a:ln>
            <a:solidFill>
              <a:srgbClr val="006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cxnSp>
        <p:nvCxnSpPr>
          <p:cNvPr id="12" name="Rett linje 11"/>
          <p:cNvCxnSpPr/>
          <p:nvPr/>
        </p:nvCxnSpPr>
        <p:spPr>
          <a:xfrm>
            <a:off x="801600" y="6181725"/>
            <a:ext cx="10732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Bilde 12" descr="www.emf"/>
          <p:cNvPicPr>
            <a:picLocks noChangeAspect="1"/>
          </p:cNvPicPr>
          <p:nvPr/>
        </p:nvPicPr>
        <p:blipFill>
          <a:blip r:embed="rId3" cstate="print"/>
          <a:stretch>
            <a:fillRect/>
          </a:stretch>
        </p:blipFill>
        <p:spPr>
          <a:xfrm>
            <a:off x="814615" y="6422571"/>
            <a:ext cx="2145661" cy="179351"/>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nb-NO"/>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b-NO"/>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1968501" y="2825750"/>
            <a:ext cx="8640233" cy="819150"/>
          </a:xfrm>
        </p:spPr>
        <p:txBody>
          <a:bodyPr/>
          <a:lstStyle>
            <a:lvl1pPr algn="l">
              <a:defRPr/>
            </a:lvl1pPr>
          </a:lstStyle>
          <a:p>
            <a:r>
              <a:rPr lang="en-US"/>
              <a:t>Click to edit Master title style</a:t>
            </a:r>
            <a:endParaRPr lang="nb-NO" dirty="0"/>
          </a:p>
        </p:txBody>
      </p:sp>
      <p:sp>
        <p:nvSpPr>
          <p:cNvPr id="27651" name="Rectangle 3"/>
          <p:cNvSpPr>
            <a:spLocks noGrp="1" noChangeArrowheads="1"/>
          </p:cNvSpPr>
          <p:nvPr>
            <p:ph type="subTitle" idx="1"/>
          </p:nvPr>
        </p:nvSpPr>
        <p:spPr>
          <a:xfrm>
            <a:off x="1968501" y="3787776"/>
            <a:ext cx="8640233" cy="2162175"/>
          </a:xfrm>
        </p:spPr>
        <p:txBody>
          <a:bodyPr/>
          <a:lstStyle>
            <a:lvl1pPr marL="0" indent="0">
              <a:buFont typeface="ZapfDingbats" pitchFamily="82" charset="2"/>
              <a:buNone/>
              <a:defRPr/>
            </a:lvl1pPr>
          </a:lstStyle>
          <a:p>
            <a:r>
              <a:rPr lang="en-US"/>
              <a:t>Click to edit Master subtitle style</a:t>
            </a:r>
            <a:endParaRPr lang="en-US" dirty="0"/>
          </a:p>
        </p:txBody>
      </p:sp>
      <p:pic>
        <p:nvPicPr>
          <p:cNvPr id="4" name="Bild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1595" y="523197"/>
            <a:ext cx="3990021" cy="905145"/>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idx="1"/>
          </p:nvPr>
        </p:nvSpPr>
        <p:spPr/>
        <p:txBody>
          <a:bodyPr tIns="21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nb-NO"/>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sz="half" idx="1"/>
          </p:nvPr>
        </p:nvSpPr>
        <p:spPr>
          <a:xfrm>
            <a:off x="1295401" y="1700213"/>
            <a:ext cx="5041900"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p:cNvSpPr>
            <a:spLocks noGrp="1"/>
          </p:cNvSpPr>
          <p:nvPr>
            <p:ph sz="half" idx="2"/>
          </p:nvPr>
        </p:nvSpPr>
        <p:spPr>
          <a:xfrm>
            <a:off x="6540501" y="1700213"/>
            <a:ext cx="5041900"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nb-NO"/>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lassholder for inn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nb-NO"/>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b-NO"/>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tellysbilde">
    <p:spTree>
      <p:nvGrpSpPr>
        <p:cNvPr id="1" name=""/>
        <p:cNvGrpSpPr/>
        <p:nvPr/>
      </p:nvGrpSpPr>
      <p:grpSpPr>
        <a:xfrm>
          <a:off x="0" y="0"/>
          <a:ext cx="0" cy="0"/>
          <a:chOff x="0" y="0"/>
          <a:chExt cx="0" cy="0"/>
        </a:xfrm>
      </p:grpSpPr>
      <p:pic>
        <p:nvPicPr>
          <p:cNvPr id="5" name="Bilde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957392"/>
          </a:xfrm>
          <a:prstGeom prst="rect">
            <a:avLst/>
          </a:prstGeom>
        </p:spPr>
      </p:pic>
      <p:sp>
        <p:nvSpPr>
          <p:cNvPr id="27650" name="Rectangle 2"/>
          <p:cNvSpPr>
            <a:spLocks noGrp="1" noChangeArrowheads="1"/>
          </p:cNvSpPr>
          <p:nvPr>
            <p:ph type="ctrTitle"/>
          </p:nvPr>
        </p:nvSpPr>
        <p:spPr>
          <a:xfrm>
            <a:off x="592667" y="711200"/>
            <a:ext cx="5808133" cy="1735672"/>
          </a:xfrm>
        </p:spPr>
        <p:txBody>
          <a:bodyPr anchor="b"/>
          <a:lstStyle>
            <a:lvl1pPr algn="l">
              <a:lnSpc>
                <a:spcPct val="80000"/>
              </a:lnSpc>
              <a:defRPr sz="4000">
                <a:solidFill>
                  <a:srgbClr val="FFFFFF"/>
                </a:solidFill>
              </a:defRPr>
            </a:lvl1pPr>
          </a:lstStyle>
          <a:p>
            <a:r>
              <a:rPr lang="en-US"/>
              <a:t>Click to edit Master title style</a:t>
            </a:r>
            <a:endParaRPr lang="nb-NO" dirty="0"/>
          </a:p>
        </p:txBody>
      </p:sp>
      <p:sp>
        <p:nvSpPr>
          <p:cNvPr id="8" name="Plassholder for tekst 7"/>
          <p:cNvSpPr>
            <a:spLocks noGrp="1"/>
          </p:cNvSpPr>
          <p:nvPr>
            <p:ph type="body" sz="quarter" idx="10"/>
          </p:nvPr>
        </p:nvSpPr>
        <p:spPr>
          <a:xfrm>
            <a:off x="575733" y="2510372"/>
            <a:ext cx="6434667" cy="1219200"/>
          </a:xfrm>
        </p:spPr>
        <p:txBody>
          <a:bodyPr>
            <a:normAutofit/>
          </a:bodyPr>
          <a:lstStyle>
            <a:lvl1pPr algn="l">
              <a:buNone/>
              <a:defRPr sz="2400">
                <a:solidFill>
                  <a:schemeClr val="bg1"/>
                </a:solidFill>
              </a:defRPr>
            </a:lvl1pPr>
          </a:lstStyle>
          <a:p>
            <a:pPr lvl="0"/>
            <a:r>
              <a:rPr lang="en-US"/>
              <a:t>Click to edit Master text styles</a:t>
            </a:r>
          </a:p>
        </p:txBody>
      </p:sp>
      <p:pic>
        <p:nvPicPr>
          <p:cNvPr id="2" name="Bilde 1" descr="Proactima_logo_2011_CMYK_pro_HVIT_active_management_no_shadow.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2385" y="606194"/>
            <a:ext cx="3406623" cy="654514"/>
          </a:xfrm>
          <a:prstGeom prst="rect">
            <a:avLst/>
          </a:prstGeom>
        </p:spPr>
      </p:pic>
      <p:sp>
        <p:nvSpPr>
          <p:cNvPr id="6" name="Rectangle 3"/>
          <p:cNvSpPr txBox="1">
            <a:spLocks noChangeArrowheads="1"/>
          </p:cNvSpPr>
          <p:nvPr/>
        </p:nvSpPr>
        <p:spPr bwMode="auto">
          <a:xfrm>
            <a:off x="9323398" y="5707592"/>
            <a:ext cx="8766175" cy="714375"/>
          </a:xfrm>
          <a:prstGeom prst="rect">
            <a:avLst/>
          </a:prstGeom>
          <a:noFill/>
          <a:ln w="9525">
            <a:noFill/>
            <a:miter lim="800000"/>
            <a:headEnd/>
            <a:tailEnd/>
          </a:ln>
          <a:effectLst/>
        </p:spPr>
        <p:txBody>
          <a:bodyPr vert="horz" wrap="square" lIns="91440" tIns="36000" rIns="91440" bIns="45720" numCol="1" anchor="t" anchorCtr="0" compatLnSpc="1">
            <a:prstTxWarp prst="textNoShape">
              <a:avLst/>
            </a:prstTxWarp>
            <a:normAutofit/>
          </a:bodyPr>
          <a:lstStyle/>
          <a:p>
            <a:pPr marL="342900" indent="-342900">
              <a:lnSpc>
                <a:spcPct val="80000"/>
              </a:lnSpc>
              <a:spcBef>
                <a:spcPct val="20000"/>
              </a:spcBef>
              <a:buClr>
                <a:srgbClr val="10147E"/>
              </a:buClr>
              <a:buFont typeface="Arial" pitchFamily="34" charset="0"/>
              <a:buChar char="•"/>
              <a:defRPr/>
            </a:pPr>
            <a:endParaRPr lang="nb-NO" sz="1600" kern="0" dirty="0">
              <a:solidFill>
                <a:prstClr val="black"/>
              </a:solidFill>
              <a:latin typeface="Calibri" pitchFamily="34" charset="0"/>
            </a:endParaRPr>
          </a:p>
          <a:p>
            <a:pPr marL="342900" indent="-342900">
              <a:lnSpc>
                <a:spcPct val="80000"/>
              </a:lnSpc>
              <a:spcBef>
                <a:spcPct val="20000"/>
              </a:spcBef>
              <a:buClr>
                <a:srgbClr val="10147E"/>
              </a:buClr>
              <a:buFont typeface="Arial" pitchFamily="34" charset="0"/>
              <a:buNone/>
              <a:defRPr/>
            </a:pPr>
            <a:r>
              <a:rPr lang="en-US" sz="2800" kern="0" dirty="0">
                <a:solidFill>
                  <a:prstClr val="white"/>
                </a:solidFill>
                <a:latin typeface="Calibri" pitchFamily="34" charset="0"/>
              </a:rPr>
              <a:t>PREPARED.</a:t>
            </a:r>
          </a:p>
        </p:txBody>
      </p:sp>
    </p:spTree>
    <p:extLst>
      <p:ext uri="{BB962C8B-B14F-4D97-AF65-F5344CB8AC3E}">
        <p14:creationId xmlns:p14="http://schemas.microsoft.com/office/powerpoint/2010/main" val="3374150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a:t>Click to edit Master title style</a:t>
            </a:r>
            <a:endParaRPr lang="nb-NO" noProof="0"/>
          </a:p>
        </p:txBody>
      </p:sp>
      <p:sp>
        <p:nvSpPr>
          <p:cNvPr id="3" name="Plassholder for innhold 2"/>
          <p:cNvSpPr>
            <a:spLocks noGrp="1"/>
          </p:cNvSpPr>
          <p:nvPr>
            <p:ph sz="half" idx="1"/>
          </p:nvPr>
        </p:nvSpPr>
        <p:spPr>
          <a:xfrm>
            <a:off x="801600" y="1440000"/>
            <a:ext cx="5174400" cy="477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4" name="Plassholder for innhold 3"/>
          <p:cNvSpPr>
            <a:spLocks noGrp="1"/>
          </p:cNvSpPr>
          <p:nvPr>
            <p:ph sz="half" idx="2"/>
          </p:nvPr>
        </p:nvSpPr>
        <p:spPr>
          <a:xfrm>
            <a:off x="6360000" y="1440000"/>
            <a:ext cx="5174400" cy="477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5" name="Plassholder for dato 4"/>
          <p:cNvSpPr>
            <a:spLocks noGrp="1"/>
          </p:cNvSpPr>
          <p:nvPr>
            <p:ph type="dt" sz="half" idx="10"/>
          </p:nvPr>
        </p:nvSpPr>
        <p:spPr>
          <a:xfrm>
            <a:off x="1295400" y="6237288"/>
            <a:ext cx="2844800" cy="476250"/>
          </a:xfrm>
          <a:prstGeom prst="rect">
            <a:avLst/>
          </a:prstGeom>
        </p:spPr>
        <p:txBody>
          <a:bodyPr/>
          <a:lstStyle>
            <a:lvl1pPr>
              <a:defRPr/>
            </a:lvl1pPr>
          </a:lstStyle>
          <a:p>
            <a:pPr>
              <a:defRPr/>
            </a:pPr>
            <a:endParaRPr lang="nb-NO"/>
          </a:p>
        </p:txBody>
      </p:sp>
      <p:sp>
        <p:nvSpPr>
          <p:cNvPr id="6" name="Plassholder for bunntekst 5"/>
          <p:cNvSpPr>
            <a:spLocks noGrp="1"/>
          </p:cNvSpPr>
          <p:nvPr>
            <p:ph type="ftr" sz="quarter" idx="11"/>
          </p:nvPr>
        </p:nvSpPr>
        <p:spPr>
          <a:xfrm>
            <a:off x="4540251" y="6245225"/>
            <a:ext cx="4629149" cy="476250"/>
          </a:xfrm>
          <a:prstGeom prst="rect">
            <a:avLst/>
          </a:prstGeom>
        </p:spPr>
        <p:txBody>
          <a:bodyPr/>
          <a:lstStyle>
            <a:lvl1pPr>
              <a:defRPr/>
            </a:lvl1pPr>
          </a:lstStyle>
          <a:p>
            <a:pPr>
              <a:defRPr/>
            </a:pPr>
            <a:endParaRPr lang="nb-NO"/>
          </a:p>
        </p:txBody>
      </p:sp>
      <p:sp>
        <p:nvSpPr>
          <p:cNvPr id="7" name="Plassholder for lysbildenummer 6"/>
          <p:cNvSpPr>
            <a:spLocks noGrp="1"/>
          </p:cNvSpPr>
          <p:nvPr>
            <p:ph type="sldNum" sz="quarter" idx="12"/>
          </p:nvPr>
        </p:nvSpPr>
        <p:spPr>
          <a:xfrm>
            <a:off x="9552517" y="6245225"/>
            <a:ext cx="2029883" cy="476250"/>
          </a:xfrm>
          <a:prstGeom prst="rect">
            <a:avLst/>
          </a:prstGeom>
        </p:spPr>
        <p:txBody>
          <a:bodyPr/>
          <a:lstStyle>
            <a:lvl1pPr>
              <a:defRPr/>
            </a:lvl1pPr>
          </a:lstStyle>
          <a:p>
            <a:pPr>
              <a:defRPr/>
            </a:pPr>
            <a:fld id="{36BD375B-925C-40D8-8A24-C2C171C4E906}" type="slidenum">
              <a:rPr lang="nb-NO" smtClean="0"/>
              <a:pPr>
                <a:defRPr/>
              </a:pPr>
              <a:t>‹#›</a:t>
            </a:fld>
            <a:endParaRPr lang="nb-NO"/>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Tittellysbilde, enkel">
    <p:spTree>
      <p:nvGrpSpPr>
        <p:cNvPr id="1" name=""/>
        <p:cNvGrpSpPr/>
        <p:nvPr/>
      </p:nvGrpSpPr>
      <p:grpSpPr>
        <a:xfrm>
          <a:off x="0" y="0"/>
          <a:ext cx="0" cy="0"/>
          <a:chOff x="0" y="0"/>
          <a:chExt cx="0" cy="0"/>
        </a:xfrm>
      </p:grpSpPr>
      <p:pic>
        <p:nvPicPr>
          <p:cNvPr id="9" name="Bild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84822" y="2659646"/>
            <a:ext cx="6800790" cy="12727408"/>
          </a:xfrm>
          <a:prstGeom prst="rect">
            <a:avLst/>
          </a:prstGeom>
        </p:spPr>
      </p:pic>
      <p:pic>
        <p:nvPicPr>
          <p:cNvPr id="13" name="Bild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471" y="373396"/>
            <a:ext cx="5310719" cy="1204747"/>
          </a:xfrm>
          <a:prstGeom prst="rect">
            <a:avLst/>
          </a:prstGeom>
        </p:spPr>
      </p:pic>
      <p:sp>
        <p:nvSpPr>
          <p:cNvPr id="2" name="Tittel 1"/>
          <p:cNvSpPr>
            <a:spLocks noGrp="1"/>
          </p:cNvSpPr>
          <p:nvPr>
            <p:ph type="title"/>
          </p:nvPr>
        </p:nvSpPr>
        <p:spPr>
          <a:xfrm>
            <a:off x="801600" y="3844926"/>
            <a:ext cx="10732800" cy="1362075"/>
          </a:xfrm>
        </p:spPr>
        <p:txBody>
          <a:bodyPr anchor="t"/>
          <a:lstStyle>
            <a:lvl1pPr algn="l">
              <a:defRPr sz="4000" b="1" cap="none" baseline="0"/>
            </a:lvl1pPr>
          </a:lstStyle>
          <a:p>
            <a:r>
              <a:rPr lang="en-US"/>
              <a:t>Click to edit Master title style</a:t>
            </a:r>
            <a:endParaRPr lang="nb-NO" dirty="0"/>
          </a:p>
        </p:txBody>
      </p:sp>
      <p:sp>
        <p:nvSpPr>
          <p:cNvPr id="3" name="Plassholder for tekst 2"/>
          <p:cNvSpPr>
            <a:spLocks noGrp="1"/>
          </p:cNvSpPr>
          <p:nvPr>
            <p:ph type="body" idx="1"/>
          </p:nvPr>
        </p:nvSpPr>
        <p:spPr>
          <a:xfrm>
            <a:off x="801600" y="2876551"/>
            <a:ext cx="10732800" cy="9683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pic>
        <p:nvPicPr>
          <p:cNvPr id="8" name="Picture 2"/>
          <p:cNvPicPr>
            <a:picLocks noChangeAspect="1" noChangeArrowheads="1"/>
          </p:cNvPicPr>
          <p:nvPr/>
        </p:nvPicPr>
        <p:blipFill rotWithShape="1">
          <a:blip r:embed="rId4" cstate="print"/>
          <a:srcRect l="27750" t="19346" b="-1"/>
          <a:stretch/>
        </p:blipFill>
        <p:spPr bwMode="auto">
          <a:xfrm>
            <a:off x="9414934" y="6356351"/>
            <a:ext cx="2118077" cy="178701"/>
          </a:xfrm>
          <a:prstGeom prst="rect">
            <a:avLst/>
          </a:prstGeom>
          <a:noFill/>
          <a:ln w="9525">
            <a:noFill/>
            <a:miter lim="800000"/>
            <a:headEnd/>
            <a:tailEnd/>
          </a:ln>
          <a:effectLst/>
        </p:spPr>
      </p:pic>
    </p:spTree>
    <p:extLst>
      <p:ext uri="{BB962C8B-B14F-4D97-AF65-F5344CB8AC3E}">
        <p14:creationId xmlns:p14="http://schemas.microsoft.com/office/powerpoint/2010/main" val="42454992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idx="1"/>
          </p:nvPr>
        </p:nvSpPr>
        <p:spPr/>
        <p:txBody>
          <a:bodyPr tIns="21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22433980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sz="half" idx="1"/>
          </p:nvPr>
        </p:nvSpPr>
        <p:spPr>
          <a:xfrm>
            <a:off x="801600" y="1440000"/>
            <a:ext cx="5174400" cy="477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 name="Plassholder for innhold 3"/>
          <p:cNvSpPr>
            <a:spLocks noGrp="1"/>
          </p:cNvSpPr>
          <p:nvPr>
            <p:ph sz="half" idx="2"/>
          </p:nvPr>
        </p:nvSpPr>
        <p:spPr>
          <a:xfrm>
            <a:off x="6360000" y="1440000"/>
            <a:ext cx="5174400" cy="477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38294473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01600" y="288000"/>
            <a:ext cx="10732800" cy="936000"/>
          </a:xfrm>
        </p:spPr>
        <p:txBody>
          <a:bodyPr/>
          <a:lstStyle>
            <a:lvl1pPr>
              <a:defRPr/>
            </a:lvl1pPr>
          </a:lstStyle>
          <a:p>
            <a:r>
              <a:rPr lang="en-US"/>
              <a:t>Click to edit Master title style</a:t>
            </a:r>
            <a:endParaRPr lang="nb-NO"/>
          </a:p>
        </p:txBody>
      </p:sp>
      <p:sp>
        <p:nvSpPr>
          <p:cNvPr id="3" name="Plassholder for tekst 2"/>
          <p:cNvSpPr>
            <a:spLocks noGrp="1"/>
          </p:cNvSpPr>
          <p:nvPr>
            <p:ph type="body" idx="1"/>
          </p:nvPr>
        </p:nvSpPr>
        <p:spPr>
          <a:xfrm>
            <a:off x="801600" y="1440000"/>
            <a:ext cx="5174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Plassholder for innhold 3"/>
          <p:cNvSpPr>
            <a:spLocks noGrp="1"/>
          </p:cNvSpPr>
          <p:nvPr>
            <p:ph sz="half" idx="2"/>
          </p:nvPr>
        </p:nvSpPr>
        <p:spPr>
          <a:xfrm>
            <a:off x="801600" y="2080800"/>
            <a:ext cx="5174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tekst 4"/>
          <p:cNvSpPr>
            <a:spLocks noGrp="1"/>
          </p:cNvSpPr>
          <p:nvPr>
            <p:ph type="body" sz="quarter" idx="3"/>
          </p:nvPr>
        </p:nvSpPr>
        <p:spPr>
          <a:xfrm>
            <a:off x="6360000" y="1440000"/>
            <a:ext cx="5174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lassholder for innhold 5"/>
          <p:cNvSpPr>
            <a:spLocks noGrp="1"/>
          </p:cNvSpPr>
          <p:nvPr>
            <p:ph sz="quarter" idx="4"/>
          </p:nvPr>
        </p:nvSpPr>
        <p:spPr>
          <a:xfrm>
            <a:off x="6360000" y="2080800"/>
            <a:ext cx="5174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26127538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23890094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8701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nb-NO"/>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b-NO"/>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98316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01600" y="288000"/>
            <a:ext cx="10732800" cy="936000"/>
          </a:xfrm>
        </p:spPr>
        <p:txBody>
          <a:bodyPr/>
          <a:lstStyle>
            <a:lvl1pPr>
              <a:defRPr/>
            </a:lvl1pPr>
          </a:lstStyle>
          <a:p>
            <a:r>
              <a:rPr lang="en-US" noProof="0"/>
              <a:t>Click to edit Master title style</a:t>
            </a:r>
            <a:endParaRPr lang="nb-NO" noProof="0"/>
          </a:p>
        </p:txBody>
      </p:sp>
      <p:sp>
        <p:nvSpPr>
          <p:cNvPr id="3" name="Plassholder for tekst 2"/>
          <p:cNvSpPr>
            <a:spLocks noGrp="1"/>
          </p:cNvSpPr>
          <p:nvPr>
            <p:ph type="body" idx="1"/>
          </p:nvPr>
        </p:nvSpPr>
        <p:spPr>
          <a:xfrm>
            <a:off x="801600" y="1440000"/>
            <a:ext cx="5174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Plassholder for innhold 3"/>
          <p:cNvSpPr>
            <a:spLocks noGrp="1"/>
          </p:cNvSpPr>
          <p:nvPr>
            <p:ph sz="half" idx="2"/>
          </p:nvPr>
        </p:nvSpPr>
        <p:spPr>
          <a:xfrm>
            <a:off x="801600" y="2080800"/>
            <a:ext cx="5174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5" name="Plassholder for tekst 4"/>
          <p:cNvSpPr>
            <a:spLocks noGrp="1"/>
          </p:cNvSpPr>
          <p:nvPr>
            <p:ph type="body" sz="quarter" idx="3"/>
          </p:nvPr>
        </p:nvSpPr>
        <p:spPr>
          <a:xfrm>
            <a:off x="6360000" y="1440000"/>
            <a:ext cx="5174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Plassholder for innhold 5"/>
          <p:cNvSpPr>
            <a:spLocks noGrp="1"/>
          </p:cNvSpPr>
          <p:nvPr>
            <p:ph sz="quarter" idx="4"/>
          </p:nvPr>
        </p:nvSpPr>
        <p:spPr>
          <a:xfrm>
            <a:off x="6360000" y="2080800"/>
            <a:ext cx="5174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7" name="Plassholder for dato 6"/>
          <p:cNvSpPr>
            <a:spLocks noGrp="1"/>
          </p:cNvSpPr>
          <p:nvPr>
            <p:ph type="dt" sz="half" idx="10"/>
          </p:nvPr>
        </p:nvSpPr>
        <p:spPr>
          <a:xfrm>
            <a:off x="1295400" y="6237288"/>
            <a:ext cx="2844800" cy="476250"/>
          </a:xfrm>
          <a:prstGeom prst="rect">
            <a:avLst/>
          </a:prstGeom>
        </p:spPr>
        <p:txBody>
          <a:bodyPr/>
          <a:lstStyle>
            <a:lvl1pPr>
              <a:defRPr/>
            </a:lvl1pPr>
          </a:lstStyle>
          <a:p>
            <a:pPr>
              <a:defRPr/>
            </a:pPr>
            <a:endParaRPr lang="nb-NO"/>
          </a:p>
        </p:txBody>
      </p:sp>
      <p:sp>
        <p:nvSpPr>
          <p:cNvPr id="8" name="Plassholder for bunntekst 7"/>
          <p:cNvSpPr>
            <a:spLocks noGrp="1"/>
          </p:cNvSpPr>
          <p:nvPr>
            <p:ph type="ftr" sz="quarter" idx="11"/>
          </p:nvPr>
        </p:nvSpPr>
        <p:spPr>
          <a:xfrm>
            <a:off x="4540251" y="6245225"/>
            <a:ext cx="4629149" cy="476250"/>
          </a:xfrm>
          <a:prstGeom prst="rect">
            <a:avLst/>
          </a:prstGeom>
        </p:spPr>
        <p:txBody>
          <a:bodyPr/>
          <a:lstStyle>
            <a:lvl1pPr>
              <a:defRPr/>
            </a:lvl1pPr>
          </a:lstStyle>
          <a:p>
            <a:pPr>
              <a:defRPr/>
            </a:pPr>
            <a:endParaRPr lang="nb-NO"/>
          </a:p>
        </p:txBody>
      </p:sp>
      <p:sp>
        <p:nvSpPr>
          <p:cNvPr id="9" name="Plassholder for lysbildenummer 8"/>
          <p:cNvSpPr>
            <a:spLocks noGrp="1"/>
          </p:cNvSpPr>
          <p:nvPr>
            <p:ph type="sldNum" sz="quarter" idx="12"/>
          </p:nvPr>
        </p:nvSpPr>
        <p:spPr>
          <a:xfrm>
            <a:off x="9552517" y="6245225"/>
            <a:ext cx="2029883" cy="476250"/>
          </a:xfrm>
          <a:prstGeom prst="rect">
            <a:avLst/>
          </a:prstGeom>
        </p:spPr>
        <p:txBody>
          <a:bodyPr/>
          <a:lstStyle>
            <a:lvl1pPr>
              <a:defRPr/>
            </a:lvl1pPr>
          </a:lstStyle>
          <a:p>
            <a:pPr>
              <a:defRPr/>
            </a:pPr>
            <a:fld id="{A62B8B79-26FF-410D-9014-480F1CF3D408}" type="slidenum">
              <a:rPr lang="nb-NO" smtClean="0"/>
              <a:pPr>
                <a:defRPr/>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a:t>Click to edit Master title style</a:t>
            </a:r>
            <a:endParaRPr lang="nb-NO" noProof="0"/>
          </a:p>
        </p:txBody>
      </p:sp>
      <p:sp>
        <p:nvSpPr>
          <p:cNvPr id="3" name="Plassholder for dato 2"/>
          <p:cNvSpPr>
            <a:spLocks noGrp="1"/>
          </p:cNvSpPr>
          <p:nvPr>
            <p:ph type="dt" sz="half" idx="10"/>
          </p:nvPr>
        </p:nvSpPr>
        <p:spPr>
          <a:xfrm>
            <a:off x="1295400" y="6237288"/>
            <a:ext cx="2844800" cy="476250"/>
          </a:xfrm>
          <a:prstGeom prst="rect">
            <a:avLst/>
          </a:prstGeom>
        </p:spPr>
        <p:txBody>
          <a:bodyPr/>
          <a:lstStyle>
            <a:lvl1pPr>
              <a:defRPr/>
            </a:lvl1pPr>
          </a:lstStyle>
          <a:p>
            <a:pPr>
              <a:defRPr/>
            </a:pPr>
            <a:endParaRPr lang="nb-NO"/>
          </a:p>
        </p:txBody>
      </p:sp>
      <p:sp>
        <p:nvSpPr>
          <p:cNvPr id="4" name="Plassholder for bunntekst 3"/>
          <p:cNvSpPr>
            <a:spLocks noGrp="1"/>
          </p:cNvSpPr>
          <p:nvPr>
            <p:ph type="ftr" sz="quarter" idx="11"/>
          </p:nvPr>
        </p:nvSpPr>
        <p:spPr>
          <a:xfrm>
            <a:off x="4540251" y="6245225"/>
            <a:ext cx="4629149" cy="476250"/>
          </a:xfrm>
          <a:prstGeom prst="rect">
            <a:avLst/>
          </a:prstGeom>
        </p:spPr>
        <p:txBody>
          <a:bodyPr/>
          <a:lstStyle>
            <a:lvl1pPr>
              <a:defRPr/>
            </a:lvl1pPr>
          </a:lstStyle>
          <a:p>
            <a:pPr>
              <a:defRPr/>
            </a:pPr>
            <a:endParaRPr lang="nb-NO"/>
          </a:p>
        </p:txBody>
      </p:sp>
      <p:sp>
        <p:nvSpPr>
          <p:cNvPr id="5" name="Plassholder for lysbildenummer 4"/>
          <p:cNvSpPr>
            <a:spLocks noGrp="1"/>
          </p:cNvSpPr>
          <p:nvPr>
            <p:ph type="sldNum" sz="quarter" idx="12"/>
          </p:nvPr>
        </p:nvSpPr>
        <p:spPr>
          <a:xfrm>
            <a:off x="9552517" y="6245225"/>
            <a:ext cx="2029883" cy="476250"/>
          </a:xfrm>
          <a:prstGeom prst="rect">
            <a:avLst/>
          </a:prstGeom>
        </p:spPr>
        <p:txBody>
          <a:bodyPr/>
          <a:lstStyle>
            <a:lvl1pPr>
              <a:defRPr/>
            </a:lvl1pPr>
          </a:lstStyle>
          <a:p>
            <a:pPr>
              <a:defRPr/>
            </a:pPr>
            <a:fld id="{553799D7-0310-4E93-AF02-A12FA6F6553B}" type="slidenum">
              <a:rPr lang="nb-NO" smtClean="0"/>
              <a:pPr>
                <a:defRPr/>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1295400" y="6237288"/>
            <a:ext cx="2844800" cy="476250"/>
          </a:xfrm>
          <a:prstGeom prst="rect">
            <a:avLst/>
          </a:prstGeom>
        </p:spPr>
        <p:txBody>
          <a:bodyPr/>
          <a:lstStyle>
            <a:lvl1pPr>
              <a:defRPr/>
            </a:lvl1pPr>
          </a:lstStyle>
          <a:p>
            <a:pPr>
              <a:defRPr/>
            </a:pPr>
            <a:endParaRPr lang="nb-NO"/>
          </a:p>
        </p:txBody>
      </p:sp>
      <p:sp>
        <p:nvSpPr>
          <p:cNvPr id="3" name="Plassholder for bunntekst 2"/>
          <p:cNvSpPr>
            <a:spLocks noGrp="1"/>
          </p:cNvSpPr>
          <p:nvPr>
            <p:ph type="ftr" sz="quarter" idx="11"/>
          </p:nvPr>
        </p:nvSpPr>
        <p:spPr>
          <a:xfrm>
            <a:off x="4540251" y="6245225"/>
            <a:ext cx="4629149" cy="476250"/>
          </a:xfrm>
          <a:prstGeom prst="rect">
            <a:avLst/>
          </a:prstGeom>
        </p:spPr>
        <p:txBody>
          <a:bodyPr/>
          <a:lstStyle>
            <a:lvl1pPr>
              <a:defRPr/>
            </a:lvl1pPr>
          </a:lstStyle>
          <a:p>
            <a:pPr>
              <a:defRPr/>
            </a:pPr>
            <a:endParaRPr lang="nb-NO"/>
          </a:p>
        </p:txBody>
      </p:sp>
      <p:sp>
        <p:nvSpPr>
          <p:cNvPr id="4" name="Plassholder for lysbildenummer 3"/>
          <p:cNvSpPr>
            <a:spLocks noGrp="1"/>
          </p:cNvSpPr>
          <p:nvPr>
            <p:ph type="sldNum" sz="quarter" idx="12"/>
          </p:nvPr>
        </p:nvSpPr>
        <p:spPr>
          <a:xfrm>
            <a:off x="9552517" y="6245225"/>
            <a:ext cx="2029883" cy="476250"/>
          </a:xfrm>
          <a:prstGeom prst="rect">
            <a:avLst/>
          </a:prstGeom>
        </p:spPr>
        <p:txBody>
          <a:bodyPr/>
          <a:lstStyle>
            <a:lvl1pPr>
              <a:defRPr/>
            </a:lvl1pPr>
          </a:lstStyle>
          <a:p>
            <a:pPr>
              <a:defRPr/>
            </a:pPr>
            <a:fld id="{A1F36E83-537C-4AA6-8ABA-A500B23DB18E}" type="slidenum">
              <a:rPr lang="nb-NO" smtClean="0"/>
              <a:pPr>
                <a:defRPr/>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en-US" noProof="0"/>
              <a:t>Click to edit Master title style</a:t>
            </a:r>
            <a:endParaRPr lang="nb-NO" noProof="0"/>
          </a:p>
        </p:txBody>
      </p:sp>
      <p:sp>
        <p:nvSpPr>
          <p:cNvPr id="3" name="Plassholder for inn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Plassholder for dato 4"/>
          <p:cNvSpPr>
            <a:spLocks noGrp="1"/>
          </p:cNvSpPr>
          <p:nvPr>
            <p:ph type="dt" sz="half" idx="10"/>
          </p:nvPr>
        </p:nvSpPr>
        <p:spPr>
          <a:xfrm>
            <a:off x="1295400" y="6237288"/>
            <a:ext cx="2844800" cy="476250"/>
          </a:xfrm>
          <a:prstGeom prst="rect">
            <a:avLst/>
          </a:prstGeom>
        </p:spPr>
        <p:txBody>
          <a:bodyPr/>
          <a:lstStyle>
            <a:lvl1pPr>
              <a:defRPr/>
            </a:lvl1pPr>
          </a:lstStyle>
          <a:p>
            <a:pPr>
              <a:defRPr/>
            </a:pPr>
            <a:endParaRPr lang="nb-NO"/>
          </a:p>
        </p:txBody>
      </p:sp>
      <p:sp>
        <p:nvSpPr>
          <p:cNvPr id="6" name="Plassholder for bunntekst 5"/>
          <p:cNvSpPr>
            <a:spLocks noGrp="1"/>
          </p:cNvSpPr>
          <p:nvPr>
            <p:ph type="ftr" sz="quarter" idx="11"/>
          </p:nvPr>
        </p:nvSpPr>
        <p:spPr>
          <a:xfrm>
            <a:off x="4540251" y="6245225"/>
            <a:ext cx="4629149" cy="476250"/>
          </a:xfrm>
          <a:prstGeom prst="rect">
            <a:avLst/>
          </a:prstGeom>
        </p:spPr>
        <p:txBody>
          <a:bodyPr/>
          <a:lstStyle>
            <a:lvl1pPr>
              <a:defRPr/>
            </a:lvl1pPr>
          </a:lstStyle>
          <a:p>
            <a:pPr>
              <a:defRPr/>
            </a:pPr>
            <a:endParaRPr lang="nb-NO"/>
          </a:p>
        </p:txBody>
      </p:sp>
      <p:sp>
        <p:nvSpPr>
          <p:cNvPr id="7" name="Plassholder for lysbildenummer 6"/>
          <p:cNvSpPr>
            <a:spLocks noGrp="1"/>
          </p:cNvSpPr>
          <p:nvPr>
            <p:ph type="sldNum" sz="quarter" idx="12"/>
          </p:nvPr>
        </p:nvSpPr>
        <p:spPr>
          <a:xfrm>
            <a:off x="9552517" y="6245225"/>
            <a:ext cx="2029883" cy="476250"/>
          </a:xfrm>
          <a:prstGeom prst="rect">
            <a:avLst/>
          </a:prstGeom>
        </p:spPr>
        <p:txBody>
          <a:bodyPr/>
          <a:lstStyle>
            <a:lvl1pPr>
              <a:defRPr/>
            </a:lvl1pPr>
          </a:lstStyle>
          <a:p>
            <a:pPr>
              <a:defRPr/>
            </a:pPr>
            <a:fld id="{D942BA18-0B43-4A95-A5B8-CD1E1C40C667}" type="slidenum">
              <a:rPr lang="nb-NO" smtClean="0"/>
              <a:pPr>
                <a:defRPr/>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en-US" noProof="0"/>
              <a:t>Click to edit Master title style</a:t>
            </a:r>
            <a:endParaRPr lang="nb-NO" noProof="0"/>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nb-NO" noProof="0"/>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Plassholder for dato 4"/>
          <p:cNvSpPr>
            <a:spLocks noGrp="1"/>
          </p:cNvSpPr>
          <p:nvPr>
            <p:ph type="dt" sz="half" idx="10"/>
          </p:nvPr>
        </p:nvSpPr>
        <p:spPr>
          <a:xfrm>
            <a:off x="1295400" y="6237288"/>
            <a:ext cx="2844800" cy="476250"/>
          </a:xfrm>
          <a:prstGeom prst="rect">
            <a:avLst/>
          </a:prstGeom>
        </p:spPr>
        <p:txBody>
          <a:bodyPr/>
          <a:lstStyle>
            <a:lvl1pPr>
              <a:defRPr/>
            </a:lvl1pPr>
          </a:lstStyle>
          <a:p>
            <a:pPr>
              <a:defRPr/>
            </a:pPr>
            <a:endParaRPr lang="nb-NO"/>
          </a:p>
        </p:txBody>
      </p:sp>
      <p:sp>
        <p:nvSpPr>
          <p:cNvPr id="6" name="Plassholder for bunntekst 5"/>
          <p:cNvSpPr>
            <a:spLocks noGrp="1"/>
          </p:cNvSpPr>
          <p:nvPr>
            <p:ph type="ftr" sz="quarter" idx="11"/>
          </p:nvPr>
        </p:nvSpPr>
        <p:spPr>
          <a:xfrm>
            <a:off x="4540251" y="6245225"/>
            <a:ext cx="4629149" cy="476250"/>
          </a:xfrm>
          <a:prstGeom prst="rect">
            <a:avLst/>
          </a:prstGeom>
        </p:spPr>
        <p:txBody>
          <a:bodyPr/>
          <a:lstStyle>
            <a:lvl1pPr>
              <a:defRPr/>
            </a:lvl1pPr>
          </a:lstStyle>
          <a:p>
            <a:pPr>
              <a:defRPr/>
            </a:pPr>
            <a:endParaRPr lang="nb-NO"/>
          </a:p>
        </p:txBody>
      </p:sp>
      <p:sp>
        <p:nvSpPr>
          <p:cNvPr id="7" name="Plassholder for lysbildenummer 6"/>
          <p:cNvSpPr>
            <a:spLocks noGrp="1"/>
          </p:cNvSpPr>
          <p:nvPr>
            <p:ph type="sldNum" sz="quarter" idx="12"/>
          </p:nvPr>
        </p:nvSpPr>
        <p:spPr>
          <a:xfrm>
            <a:off x="9552517" y="6245225"/>
            <a:ext cx="2029883" cy="476250"/>
          </a:xfrm>
          <a:prstGeom prst="rect">
            <a:avLst/>
          </a:prstGeom>
        </p:spPr>
        <p:txBody>
          <a:bodyPr/>
          <a:lstStyle>
            <a:lvl1pPr>
              <a:defRPr/>
            </a:lvl1pPr>
          </a:lstStyle>
          <a:p>
            <a:pPr>
              <a:defRPr/>
            </a:pPr>
            <a:fld id="{527A4DD3-97CB-4BC3-8063-89803EED4D7B}" type="slidenum">
              <a:rPr lang="nb-NO" smtClean="0"/>
              <a:pPr>
                <a:defRPr/>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7.png"/><Relationship Id="rId5" Type="http://schemas.openxmlformats.org/officeDocument/2006/relationships/slideLayout" Target="../slideLayouts/slideLayout27.xml"/><Relationship Id="rId10" Type="http://schemas.openxmlformats.org/officeDocument/2006/relationships/image" Target="../media/image6.jpeg"/><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7.png"/><Relationship Id="rId5" Type="http://schemas.openxmlformats.org/officeDocument/2006/relationships/slideLayout" Target="../slideLayouts/slideLayout35.xml"/><Relationship Id="rId10" Type="http://schemas.openxmlformats.org/officeDocument/2006/relationships/image" Target="../media/image13.png"/><Relationship Id="rId4" Type="http://schemas.openxmlformats.org/officeDocument/2006/relationships/slideLayout" Target="../slideLayouts/slideLayout34.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7.png"/><Relationship Id="rId5" Type="http://schemas.openxmlformats.org/officeDocument/2006/relationships/slideLayout" Target="../slideLayouts/slideLayout43.xml"/><Relationship Id="rId10" Type="http://schemas.openxmlformats.org/officeDocument/2006/relationships/image" Target="../media/image6.jpeg"/><Relationship Id="rId4" Type="http://schemas.openxmlformats.org/officeDocument/2006/relationships/slideLayout" Target="../slideLayouts/slideLayout42.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5" name="Rett linje 14"/>
          <p:cNvCxnSpPr/>
          <p:nvPr/>
        </p:nvCxnSpPr>
        <p:spPr>
          <a:xfrm rot="5400000">
            <a:off x="10203563" y="5216241"/>
            <a:ext cx="3283517" cy="0"/>
          </a:xfrm>
          <a:prstGeom prst="line">
            <a:avLst/>
          </a:prstGeom>
          <a:ln w="3175">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6" name="Rett linje 15"/>
          <p:cNvCxnSpPr/>
          <p:nvPr/>
        </p:nvCxnSpPr>
        <p:spPr>
          <a:xfrm rot="5400000">
            <a:off x="10326454" y="5233301"/>
            <a:ext cx="3249398" cy="0"/>
          </a:xfrm>
          <a:prstGeom prst="line">
            <a:avLst/>
          </a:prstGeom>
          <a:ln w="3175">
            <a:solidFill>
              <a:srgbClr val="92D050"/>
            </a:solidFill>
          </a:ln>
        </p:spPr>
        <p:style>
          <a:lnRef idx="1">
            <a:schemeClr val="accent1"/>
          </a:lnRef>
          <a:fillRef idx="0">
            <a:schemeClr val="accent1"/>
          </a:fillRef>
          <a:effectRef idx="0">
            <a:schemeClr val="accent1"/>
          </a:effectRef>
          <a:fontRef idx="minor">
            <a:schemeClr val="tx1"/>
          </a:fontRef>
        </p:style>
      </p:cxnSp>
      <p:sp>
        <p:nvSpPr>
          <p:cNvPr id="1026" name="Rectangle 2"/>
          <p:cNvSpPr>
            <a:spLocks noGrp="1" noChangeArrowheads="1"/>
          </p:cNvSpPr>
          <p:nvPr>
            <p:ph type="title"/>
          </p:nvPr>
        </p:nvSpPr>
        <p:spPr bwMode="auto">
          <a:xfrm>
            <a:off x="800101" y="286886"/>
            <a:ext cx="10731500" cy="93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b-NO" noProof="0"/>
              <a:t>Klikk her for å redigere tittelstil</a:t>
            </a:r>
          </a:p>
        </p:txBody>
      </p:sp>
      <p:sp>
        <p:nvSpPr>
          <p:cNvPr id="1027" name="Rectangle 3"/>
          <p:cNvSpPr>
            <a:spLocks noGrp="1" noChangeArrowheads="1"/>
          </p:cNvSpPr>
          <p:nvPr>
            <p:ph type="body" idx="1"/>
          </p:nvPr>
        </p:nvSpPr>
        <p:spPr bwMode="auto">
          <a:xfrm>
            <a:off x="800101" y="1440000"/>
            <a:ext cx="10731500" cy="4770300"/>
          </a:xfrm>
          <a:prstGeom prst="rect">
            <a:avLst/>
          </a:prstGeom>
          <a:noFill/>
          <a:ln w="9525">
            <a:noFill/>
            <a:miter lim="800000"/>
            <a:headEnd/>
            <a:tailEnd/>
          </a:ln>
          <a:effectLst/>
        </p:spPr>
        <p:txBody>
          <a:bodyPr vert="horz" wrap="square" lIns="91440" tIns="36000" rIns="91440" bIns="45720" numCol="1" anchor="t" anchorCtr="0" compatLnSpc="1">
            <a:prstTxWarp prst="textNoShape">
              <a:avLst/>
            </a:prstTxWarp>
            <a:normAutofit/>
          </a:bodyPr>
          <a:lstStyle/>
          <a:p>
            <a:pPr lvl="0"/>
            <a:r>
              <a:rPr lang="nb-NO" noProof="1"/>
              <a:t>Klikk for å redigere tekststiler i malen</a:t>
            </a:r>
          </a:p>
          <a:p>
            <a:pPr lvl="1"/>
            <a:r>
              <a:rPr lang="nb-NO" noProof="1"/>
              <a:t>Andre nivå</a:t>
            </a:r>
          </a:p>
          <a:p>
            <a:pPr lvl="2"/>
            <a:r>
              <a:rPr lang="nb-NO" noProof="1"/>
              <a:t>Tredje nivå</a:t>
            </a:r>
          </a:p>
          <a:p>
            <a:pPr lvl="3"/>
            <a:r>
              <a:rPr lang="nb-NO" noProof="1"/>
              <a:t>Fjerde nivå</a:t>
            </a:r>
          </a:p>
          <a:p>
            <a:pPr lvl="4"/>
            <a:r>
              <a:rPr lang="nb-NO" noProof="1"/>
              <a:t>Femte nivå</a:t>
            </a:r>
          </a:p>
        </p:txBody>
      </p:sp>
      <p:pic>
        <p:nvPicPr>
          <p:cNvPr id="7" name="Bilde 6" descr="proactima_logo.emf"/>
          <p:cNvPicPr>
            <a:picLocks noChangeAspect="1"/>
          </p:cNvPicPr>
          <p:nvPr/>
        </p:nvPicPr>
        <p:blipFill>
          <a:blip r:embed="rId13" cstate="print"/>
          <a:stretch>
            <a:fillRect/>
          </a:stretch>
        </p:blipFill>
        <p:spPr>
          <a:xfrm>
            <a:off x="9632976" y="6353596"/>
            <a:ext cx="1904971" cy="296402"/>
          </a:xfrm>
          <a:prstGeom prst="rect">
            <a:avLst/>
          </a:prstGeom>
        </p:spPr>
      </p:pic>
      <p:cxnSp>
        <p:nvCxnSpPr>
          <p:cNvPr id="9" name="Rett linje 8"/>
          <p:cNvCxnSpPr/>
          <p:nvPr/>
        </p:nvCxnSpPr>
        <p:spPr>
          <a:xfrm rot="5400000">
            <a:off x="10548534" y="5513891"/>
            <a:ext cx="2688217" cy="0"/>
          </a:xfrm>
          <a:prstGeom prst="line">
            <a:avLst/>
          </a:prstGeom>
          <a:ln w="3175">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Rett linje 13"/>
          <p:cNvCxnSpPr/>
          <p:nvPr/>
        </p:nvCxnSpPr>
        <p:spPr>
          <a:xfrm rot="5400000">
            <a:off x="11368421" y="6216644"/>
            <a:ext cx="1282712" cy="0"/>
          </a:xfrm>
          <a:prstGeom prst="line">
            <a:avLst/>
          </a:prstGeom>
          <a:ln w="3175">
            <a:solidFill>
              <a:srgbClr val="6699FF"/>
            </a:solidFill>
          </a:ln>
        </p:spPr>
        <p:style>
          <a:lnRef idx="1">
            <a:schemeClr val="accent1"/>
          </a:lnRef>
          <a:fillRef idx="0">
            <a:schemeClr val="accent1"/>
          </a:fillRef>
          <a:effectRef idx="0">
            <a:schemeClr val="accent1"/>
          </a:effectRef>
          <a:fontRef idx="minor">
            <a:schemeClr val="tx1"/>
          </a:fontRef>
        </p:style>
      </p:cxnSp>
      <p:pic>
        <p:nvPicPr>
          <p:cNvPr id="17" name="Bilde 16" descr="www.emf"/>
          <p:cNvPicPr>
            <a:picLocks noChangeAspect="1"/>
          </p:cNvPicPr>
          <p:nvPr/>
        </p:nvPicPr>
        <p:blipFill>
          <a:blip r:embed="rId14" cstate="print"/>
          <a:stretch>
            <a:fillRect/>
          </a:stretch>
        </p:blipFill>
        <p:spPr>
          <a:xfrm>
            <a:off x="814615" y="6422571"/>
            <a:ext cx="2145661" cy="179351"/>
          </a:xfrm>
          <a:prstGeom prst="rect">
            <a:avLst/>
          </a:prstGeom>
        </p:spPr>
      </p:pic>
      <p:sp>
        <p:nvSpPr>
          <p:cNvPr id="11" name="Rektangel 10"/>
          <p:cNvSpPr/>
          <p:nvPr/>
        </p:nvSpPr>
        <p:spPr>
          <a:xfrm>
            <a:off x="0" y="0"/>
            <a:ext cx="101600" cy="6858000"/>
          </a:xfrm>
          <a:prstGeom prst="rect">
            <a:avLst/>
          </a:prstGeom>
          <a:solidFill>
            <a:srgbClr val="0067B1"/>
          </a:solidFill>
          <a:ln>
            <a:solidFill>
              <a:srgbClr val="006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cxnSp>
        <p:nvCxnSpPr>
          <p:cNvPr id="12" name="Rett linje 11"/>
          <p:cNvCxnSpPr/>
          <p:nvPr/>
        </p:nvCxnSpPr>
        <p:spPr>
          <a:xfrm rot="16200000" flipV="1">
            <a:off x="-60718" y="492517"/>
            <a:ext cx="985035" cy="0"/>
          </a:xfrm>
          <a:prstGeom prst="line">
            <a:avLst/>
          </a:prstGeom>
          <a:ln w="3175">
            <a:solidFill>
              <a:srgbClr val="6699FF"/>
            </a:solidFill>
          </a:ln>
        </p:spPr>
        <p:style>
          <a:lnRef idx="1">
            <a:schemeClr val="accent1"/>
          </a:lnRef>
          <a:fillRef idx="0">
            <a:schemeClr val="accent1"/>
          </a:fillRef>
          <a:effectRef idx="0">
            <a:schemeClr val="accent1"/>
          </a:effectRef>
          <a:fontRef idx="minor">
            <a:schemeClr val="tx1"/>
          </a:fontRef>
        </p:style>
      </p:cxnSp>
      <p:cxnSp>
        <p:nvCxnSpPr>
          <p:cNvPr id="13" name="Rett linje 12"/>
          <p:cNvCxnSpPr/>
          <p:nvPr/>
        </p:nvCxnSpPr>
        <p:spPr>
          <a:xfrm rot="16200000" flipV="1">
            <a:off x="-997839" y="1260759"/>
            <a:ext cx="2521516" cy="0"/>
          </a:xfrm>
          <a:prstGeom prst="line">
            <a:avLst/>
          </a:prstGeom>
          <a:ln w="3175">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8" name="Rett linje 17"/>
          <p:cNvCxnSpPr/>
          <p:nvPr/>
        </p:nvCxnSpPr>
        <p:spPr>
          <a:xfrm rot="5400000" flipH="1" flipV="1">
            <a:off x="-1277877" y="1646178"/>
            <a:ext cx="3295652" cy="3299"/>
          </a:xfrm>
          <a:prstGeom prst="line">
            <a:avLst/>
          </a:prstGeom>
          <a:ln w="31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 name="Rett linje 19"/>
          <p:cNvCxnSpPr/>
          <p:nvPr/>
        </p:nvCxnSpPr>
        <p:spPr>
          <a:xfrm rot="5400000">
            <a:off x="-1033866" y="1344108"/>
            <a:ext cx="2688217" cy="0"/>
          </a:xfrm>
          <a:prstGeom prst="line">
            <a:avLst/>
          </a:prstGeom>
          <a:ln w="3175">
            <a:solidFill>
              <a:srgbClr val="B9E1E8"/>
            </a:solidFill>
          </a:ln>
        </p:spPr>
        <p:style>
          <a:lnRef idx="1">
            <a:schemeClr val="accent1"/>
          </a:lnRef>
          <a:fillRef idx="0">
            <a:schemeClr val="accent1"/>
          </a:fillRef>
          <a:effectRef idx="0">
            <a:schemeClr val="accent1"/>
          </a:effectRef>
          <a:fontRef idx="minor">
            <a:schemeClr val="tx1"/>
          </a:fontRef>
        </p:style>
      </p:cxnSp>
      <p:pic>
        <p:nvPicPr>
          <p:cNvPr id="22" name="Bilde 21" descr="symbol_strektegning.emf"/>
          <p:cNvPicPr>
            <a:picLocks noChangeAspect="1"/>
          </p:cNvPicPr>
          <p:nvPr/>
        </p:nvPicPr>
        <p:blipFill>
          <a:blip r:embed="rId15" cstate="print"/>
          <a:stretch>
            <a:fillRect/>
          </a:stretch>
        </p:blipFill>
        <p:spPr>
          <a:xfrm>
            <a:off x="10477500" y="296159"/>
            <a:ext cx="1047757" cy="785818"/>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3600" b="1">
          <a:solidFill>
            <a:schemeClr val="tx2"/>
          </a:solidFill>
          <a:latin typeface="Calibri" pitchFamily="34" charset="0"/>
          <a:ea typeface="+mj-ea"/>
          <a:cs typeface="+mj-cs"/>
        </a:defRPr>
      </a:lvl1pPr>
      <a:lvl2pPr algn="ctr" rtl="0" eaLnBrk="1" fontAlgn="base" hangingPunct="1">
        <a:spcBef>
          <a:spcPct val="0"/>
        </a:spcBef>
        <a:spcAft>
          <a:spcPct val="0"/>
        </a:spcAft>
        <a:defRPr sz="4400" b="1">
          <a:solidFill>
            <a:schemeClr val="tx2"/>
          </a:solidFill>
          <a:latin typeface="RotisSansSerif" pitchFamily="34" charset="0"/>
          <a:cs typeface="Arial" charset="0"/>
        </a:defRPr>
      </a:lvl2pPr>
      <a:lvl3pPr algn="ctr" rtl="0" eaLnBrk="1" fontAlgn="base" hangingPunct="1">
        <a:spcBef>
          <a:spcPct val="0"/>
        </a:spcBef>
        <a:spcAft>
          <a:spcPct val="0"/>
        </a:spcAft>
        <a:defRPr sz="4400" b="1">
          <a:solidFill>
            <a:schemeClr val="tx2"/>
          </a:solidFill>
          <a:latin typeface="RotisSansSerif" pitchFamily="34" charset="0"/>
          <a:cs typeface="Arial" charset="0"/>
        </a:defRPr>
      </a:lvl3pPr>
      <a:lvl4pPr algn="ctr" rtl="0" eaLnBrk="1" fontAlgn="base" hangingPunct="1">
        <a:spcBef>
          <a:spcPct val="0"/>
        </a:spcBef>
        <a:spcAft>
          <a:spcPct val="0"/>
        </a:spcAft>
        <a:defRPr sz="4400" b="1">
          <a:solidFill>
            <a:schemeClr val="tx2"/>
          </a:solidFill>
          <a:latin typeface="RotisSansSerif" pitchFamily="34" charset="0"/>
          <a:cs typeface="Arial" charset="0"/>
        </a:defRPr>
      </a:lvl4pPr>
      <a:lvl5pPr algn="ctr" rtl="0" eaLnBrk="1" fontAlgn="base" hangingPunct="1">
        <a:spcBef>
          <a:spcPct val="0"/>
        </a:spcBef>
        <a:spcAft>
          <a:spcPct val="0"/>
        </a:spcAft>
        <a:defRPr sz="4400" b="1">
          <a:solidFill>
            <a:schemeClr val="tx2"/>
          </a:solidFill>
          <a:latin typeface="RotisSansSerif" pitchFamily="34" charset="0"/>
          <a:cs typeface="Arial" charset="0"/>
        </a:defRPr>
      </a:lvl5pPr>
      <a:lvl6pPr marL="457200" algn="ctr" rtl="0" eaLnBrk="1" fontAlgn="base" hangingPunct="1">
        <a:spcBef>
          <a:spcPct val="0"/>
        </a:spcBef>
        <a:spcAft>
          <a:spcPct val="0"/>
        </a:spcAft>
        <a:defRPr sz="4400" b="1">
          <a:solidFill>
            <a:schemeClr val="tx2"/>
          </a:solidFill>
          <a:latin typeface="RotisSansSerif" pitchFamily="34" charset="0"/>
          <a:cs typeface="Arial" charset="0"/>
        </a:defRPr>
      </a:lvl6pPr>
      <a:lvl7pPr marL="914400" algn="ctr" rtl="0" eaLnBrk="1" fontAlgn="base" hangingPunct="1">
        <a:spcBef>
          <a:spcPct val="0"/>
        </a:spcBef>
        <a:spcAft>
          <a:spcPct val="0"/>
        </a:spcAft>
        <a:defRPr sz="4400" b="1">
          <a:solidFill>
            <a:schemeClr val="tx2"/>
          </a:solidFill>
          <a:latin typeface="RotisSansSerif" pitchFamily="34" charset="0"/>
          <a:cs typeface="Arial" charset="0"/>
        </a:defRPr>
      </a:lvl7pPr>
      <a:lvl8pPr marL="1371600" algn="ctr" rtl="0" eaLnBrk="1" fontAlgn="base" hangingPunct="1">
        <a:spcBef>
          <a:spcPct val="0"/>
        </a:spcBef>
        <a:spcAft>
          <a:spcPct val="0"/>
        </a:spcAft>
        <a:defRPr sz="4400" b="1">
          <a:solidFill>
            <a:schemeClr val="tx2"/>
          </a:solidFill>
          <a:latin typeface="RotisSansSerif" pitchFamily="34" charset="0"/>
          <a:cs typeface="Arial" charset="0"/>
        </a:defRPr>
      </a:lvl8pPr>
      <a:lvl9pPr marL="1828800" algn="ctr" rtl="0" eaLnBrk="1" fontAlgn="base" hangingPunct="1">
        <a:spcBef>
          <a:spcPct val="0"/>
        </a:spcBef>
        <a:spcAft>
          <a:spcPct val="0"/>
        </a:spcAft>
        <a:defRPr sz="4400" b="1">
          <a:solidFill>
            <a:schemeClr val="tx2"/>
          </a:solidFill>
          <a:latin typeface="RotisSansSerif" pitchFamily="34" charset="0"/>
          <a:cs typeface="Arial" charset="0"/>
        </a:defRPr>
      </a:lvl9pPr>
    </p:titleStyle>
    <p:bodyStyle>
      <a:lvl1pPr marL="342900" indent="-342900" algn="l" rtl="0" eaLnBrk="1" fontAlgn="base" hangingPunct="1">
        <a:spcBef>
          <a:spcPct val="20000"/>
        </a:spcBef>
        <a:spcAft>
          <a:spcPct val="0"/>
        </a:spcAft>
        <a:buClr>
          <a:srgbClr val="10147E"/>
        </a:buClr>
        <a:buFont typeface="Arial" pitchFamily="34" charset="0"/>
        <a:buChar char="•"/>
        <a:defRPr sz="32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10147E"/>
        </a:buClr>
        <a:buFont typeface="Arial" pitchFamily="34" charset="0"/>
        <a:buChar char="•"/>
        <a:defRPr sz="2800">
          <a:solidFill>
            <a:schemeClr val="tx1"/>
          </a:solidFill>
          <a:latin typeface="Calibri" pitchFamily="34" charset="0"/>
          <a:cs typeface="+mn-cs"/>
        </a:defRPr>
      </a:lvl2pPr>
      <a:lvl3pPr marL="1143000" indent="-228600" algn="l" rtl="0" eaLnBrk="1" fontAlgn="base" hangingPunct="1">
        <a:spcBef>
          <a:spcPct val="20000"/>
        </a:spcBef>
        <a:spcAft>
          <a:spcPct val="0"/>
        </a:spcAft>
        <a:buClr>
          <a:srgbClr val="10147E"/>
        </a:buClr>
        <a:buFont typeface="Arial" pitchFamily="34" charset="0"/>
        <a:buChar char="•"/>
        <a:defRPr sz="2400">
          <a:solidFill>
            <a:schemeClr val="tx1"/>
          </a:solidFill>
          <a:latin typeface="Calibri" pitchFamily="34" charset="0"/>
          <a:cs typeface="+mn-cs"/>
        </a:defRPr>
      </a:lvl3pPr>
      <a:lvl4pPr marL="1600200" indent="-228600" algn="l" rtl="0" eaLnBrk="1" fontAlgn="base" hangingPunct="1">
        <a:spcBef>
          <a:spcPct val="20000"/>
        </a:spcBef>
        <a:spcAft>
          <a:spcPct val="0"/>
        </a:spcAft>
        <a:buClr>
          <a:srgbClr val="10147E"/>
        </a:buClr>
        <a:buFont typeface="Arial" pitchFamily="34" charset="0"/>
        <a:buChar char="•"/>
        <a:defRPr sz="2000">
          <a:solidFill>
            <a:schemeClr val="tx1"/>
          </a:solidFill>
          <a:latin typeface="Calibri" pitchFamily="34" charset="0"/>
          <a:cs typeface="+mn-cs"/>
        </a:defRPr>
      </a:lvl4pPr>
      <a:lvl5pPr marL="2057400" indent="-228600" algn="l" rtl="0" eaLnBrk="1" fontAlgn="base" hangingPunct="1">
        <a:spcBef>
          <a:spcPct val="20000"/>
        </a:spcBef>
        <a:spcAft>
          <a:spcPct val="0"/>
        </a:spcAft>
        <a:buClr>
          <a:srgbClr val="10147E"/>
        </a:buClr>
        <a:buFont typeface="Arial" pitchFamily="34" charset="0"/>
        <a:buChar char="•"/>
        <a:defRPr sz="2000">
          <a:solidFill>
            <a:schemeClr val="tx1"/>
          </a:solidFill>
          <a:latin typeface="Calibri" pitchFamily="34" charset="0"/>
          <a:cs typeface="+mn-cs"/>
        </a:defRPr>
      </a:lvl5pPr>
      <a:lvl6pPr marL="2514600" indent="-228600" algn="l" rtl="0" eaLnBrk="1" fontAlgn="base" hangingPunct="1">
        <a:spcBef>
          <a:spcPct val="20000"/>
        </a:spcBef>
        <a:spcAft>
          <a:spcPct val="0"/>
        </a:spcAft>
        <a:buClr>
          <a:srgbClr val="10147E"/>
        </a:buClr>
        <a:buChar char="»"/>
        <a:defRPr sz="2000">
          <a:solidFill>
            <a:schemeClr val="tx1"/>
          </a:solidFill>
          <a:latin typeface="+mn-lt"/>
          <a:cs typeface="+mn-cs"/>
        </a:defRPr>
      </a:lvl6pPr>
      <a:lvl7pPr marL="2971800" indent="-228600" algn="l" rtl="0" eaLnBrk="1" fontAlgn="base" hangingPunct="1">
        <a:spcBef>
          <a:spcPct val="20000"/>
        </a:spcBef>
        <a:spcAft>
          <a:spcPct val="0"/>
        </a:spcAft>
        <a:buClr>
          <a:srgbClr val="10147E"/>
        </a:buClr>
        <a:buChar char="»"/>
        <a:defRPr sz="2000">
          <a:solidFill>
            <a:schemeClr val="tx1"/>
          </a:solidFill>
          <a:latin typeface="+mn-lt"/>
          <a:cs typeface="+mn-cs"/>
        </a:defRPr>
      </a:lvl7pPr>
      <a:lvl8pPr marL="3429000" indent="-228600" algn="l" rtl="0" eaLnBrk="1" fontAlgn="base" hangingPunct="1">
        <a:spcBef>
          <a:spcPct val="20000"/>
        </a:spcBef>
        <a:spcAft>
          <a:spcPct val="0"/>
        </a:spcAft>
        <a:buClr>
          <a:srgbClr val="10147E"/>
        </a:buClr>
        <a:buChar char="»"/>
        <a:defRPr sz="2000">
          <a:solidFill>
            <a:schemeClr val="tx1"/>
          </a:solidFill>
          <a:latin typeface="+mn-lt"/>
          <a:cs typeface="+mn-cs"/>
        </a:defRPr>
      </a:lvl8pPr>
      <a:lvl9pPr marL="3886200" indent="-228600" algn="l" rtl="0" eaLnBrk="1" fontAlgn="base" hangingPunct="1">
        <a:spcBef>
          <a:spcPct val="20000"/>
        </a:spcBef>
        <a:spcAft>
          <a:spcPct val="0"/>
        </a:spcAft>
        <a:buClr>
          <a:srgbClr val="10147E"/>
        </a:buClr>
        <a:buChar char="»"/>
        <a:defRPr sz="2000">
          <a:solidFill>
            <a:schemeClr val="tx1"/>
          </a:solidFill>
          <a:latin typeface="+mn-lt"/>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620714"/>
            <a:ext cx="10272184"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a:t>Click to edit Master text styles</a:t>
            </a:r>
          </a:p>
        </p:txBody>
      </p:sp>
      <p:sp>
        <p:nvSpPr>
          <p:cNvPr id="1027" name="Rectangle 3"/>
          <p:cNvSpPr>
            <a:spLocks noGrp="1" noChangeArrowheads="1"/>
          </p:cNvSpPr>
          <p:nvPr>
            <p:ph type="body" idx="1"/>
          </p:nvPr>
        </p:nvSpPr>
        <p:spPr bwMode="auto">
          <a:xfrm>
            <a:off x="1295400" y="1700213"/>
            <a:ext cx="10287000" cy="4425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028" name="Rectangle 4"/>
          <p:cNvSpPr>
            <a:spLocks noGrp="1" noChangeArrowheads="1"/>
          </p:cNvSpPr>
          <p:nvPr>
            <p:ph type="dt" sz="half" idx="2"/>
          </p:nvPr>
        </p:nvSpPr>
        <p:spPr bwMode="auto">
          <a:xfrm>
            <a:off x="1295400" y="6237288"/>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nb-NO"/>
          </a:p>
        </p:txBody>
      </p:sp>
      <p:sp>
        <p:nvSpPr>
          <p:cNvPr id="1029" name="Rectangle 5"/>
          <p:cNvSpPr>
            <a:spLocks noGrp="1" noChangeArrowheads="1"/>
          </p:cNvSpPr>
          <p:nvPr>
            <p:ph type="ftr" sz="quarter" idx="3"/>
          </p:nvPr>
        </p:nvSpPr>
        <p:spPr bwMode="auto">
          <a:xfrm>
            <a:off x="4540251" y="6245225"/>
            <a:ext cx="462914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nb-NO"/>
          </a:p>
        </p:txBody>
      </p:sp>
      <p:sp>
        <p:nvSpPr>
          <p:cNvPr id="1030" name="Rectangle 6"/>
          <p:cNvSpPr>
            <a:spLocks noGrp="1" noChangeArrowheads="1"/>
          </p:cNvSpPr>
          <p:nvPr>
            <p:ph type="sldNum" sz="quarter" idx="4"/>
          </p:nvPr>
        </p:nvSpPr>
        <p:spPr bwMode="auto">
          <a:xfrm>
            <a:off x="9552517" y="6245225"/>
            <a:ext cx="202988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05B9C7A-486F-4A12-B5F8-69946156E983}" type="slidenum">
              <a:rPr lang="nb-NO"/>
              <a:pPr>
                <a:defRPr/>
              </a:pPr>
              <a:t>‹#›</a:t>
            </a:fld>
            <a:endParaRPr lang="nb-NO"/>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RotisSansSerif" pitchFamily="34" charset="0"/>
          <a:cs typeface="Arial" charset="0"/>
        </a:defRPr>
      </a:lvl2pPr>
      <a:lvl3pPr algn="ctr" rtl="0" eaLnBrk="1" fontAlgn="base" hangingPunct="1">
        <a:spcBef>
          <a:spcPct val="0"/>
        </a:spcBef>
        <a:spcAft>
          <a:spcPct val="0"/>
        </a:spcAft>
        <a:defRPr sz="4400" b="1">
          <a:solidFill>
            <a:schemeClr val="tx2"/>
          </a:solidFill>
          <a:latin typeface="RotisSansSerif" pitchFamily="34" charset="0"/>
          <a:cs typeface="Arial" charset="0"/>
        </a:defRPr>
      </a:lvl3pPr>
      <a:lvl4pPr algn="ctr" rtl="0" eaLnBrk="1" fontAlgn="base" hangingPunct="1">
        <a:spcBef>
          <a:spcPct val="0"/>
        </a:spcBef>
        <a:spcAft>
          <a:spcPct val="0"/>
        </a:spcAft>
        <a:defRPr sz="4400" b="1">
          <a:solidFill>
            <a:schemeClr val="tx2"/>
          </a:solidFill>
          <a:latin typeface="RotisSansSerif" pitchFamily="34" charset="0"/>
          <a:cs typeface="Arial" charset="0"/>
        </a:defRPr>
      </a:lvl4pPr>
      <a:lvl5pPr algn="ctr" rtl="0" eaLnBrk="1" fontAlgn="base" hangingPunct="1">
        <a:spcBef>
          <a:spcPct val="0"/>
        </a:spcBef>
        <a:spcAft>
          <a:spcPct val="0"/>
        </a:spcAft>
        <a:defRPr sz="4400" b="1">
          <a:solidFill>
            <a:schemeClr val="tx2"/>
          </a:solidFill>
          <a:latin typeface="RotisSansSerif" pitchFamily="34" charset="0"/>
          <a:cs typeface="Arial" charset="0"/>
        </a:defRPr>
      </a:lvl5pPr>
      <a:lvl6pPr marL="457200" algn="ctr" rtl="0" eaLnBrk="1" fontAlgn="base" hangingPunct="1">
        <a:spcBef>
          <a:spcPct val="0"/>
        </a:spcBef>
        <a:spcAft>
          <a:spcPct val="0"/>
        </a:spcAft>
        <a:defRPr sz="4400" b="1">
          <a:solidFill>
            <a:schemeClr val="tx2"/>
          </a:solidFill>
          <a:latin typeface="RotisSansSerif" pitchFamily="34" charset="0"/>
          <a:cs typeface="Arial" charset="0"/>
        </a:defRPr>
      </a:lvl6pPr>
      <a:lvl7pPr marL="914400" algn="ctr" rtl="0" eaLnBrk="1" fontAlgn="base" hangingPunct="1">
        <a:spcBef>
          <a:spcPct val="0"/>
        </a:spcBef>
        <a:spcAft>
          <a:spcPct val="0"/>
        </a:spcAft>
        <a:defRPr sz="4400" b="1">
          <a:solidFill>
            <a:schemeClr val="tx2"/>
          </a:solidFill>
          <a:latin typeface="RotisSansSerif" pitchFamily="34" charset="0"/>
          <a:cs typeface="Arial" charset="0"/>
        </a:defRPr>
      </a:lvl7pPr>
      <a:lvl8pPr marL="1371600" algn="ctr" rtl="0" eaLnBrk="1" fontAlgn="base" hangingPunct="1">
        <a:spcBef>
          <a:spcPct val="0"/>
        </a:spcBef>
        <a:spcAft>
          <a:spcPct val="0"/>
        </a:spcAft>
        <a:defRPr sz="4400" b="1">
          <a:solidFill>
            <a:schemeClr val="tx2"/>
          </a:solidFill>
          <a:latin typeface="RotisSansSerif" pitchFamily="34" charset="0"/>
          <a:cs typeface="Arial" charset="0"/>
        </a:defRPr>
      </a:lvl8pPr>
      <a:lvl9pPr marL="1828800" algn="ctr" rtl="0" eaLnBrk="1" fontAlgn="base" hangingPunct="1">
        <a:spcBef>
          <a:spcPct val="0"/>
        </a:spcBef>
        <a:spcAft>
          <a:spcPct val="0"/>
        </a:spcAft>
        <a:defRPr sz="4400" b="1">
          <a:solidFill>
            <a:schemeClr val="tx2"/>
          </a:solidFill>
          <a:latin typeface="RotisSansSerif" pitchFamily="34" charset="0"/>
          <a:cs typeface="Arial" charset="0"/>
        </a:defRPr>
      </a:lvl9pPr>
    </p:titleStyle>
    <p:bodyStyle>
      <a:lvl1pPr marL="342900" indent="-342900" algn="l" rtl="0" eaLnBrk="1" fontAlgn="base" hangingPunct="1">
        <a:spcBef>
          <a:spcPct val="20000"/>
        </a:spcBef>
        <a:spcAft>
          <a:spcPct val="0"/>
        </a:spcAft>
        <a:buClr>
          <a:srgbClr val="10147E"/>
        </a:buClr>
        <a:buFont typeface="ZapfDingbats" pitchFamily="8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0147E"/>
        </a:buClr>
        <a:buChar char="–"/>
        <a:defRPr sz="2800">
          <a:solidFill>
            <a:schemeClr val="tx1"/>
          </a:solidFill>
          <a:latin typeface="+mn-lt"/>
          <a:cs typeface="+mn-cs"/>
        </a:defRPr>
      </a:lvl2pPr>
      <a:lvl3pPr marL="1143000" indent="-228600" algn="l" rtl="0" eaLnBrk="1" fontAlgn="base" hangingPunct="1">
        <a:spcBef>
          <a:spcPct val="20000"/>
        </a:spcBef>
        <a:spcAft>
          <a:spcPct val="0"/>
        </a:spcAft>
        <a:buClr>
          <a:srgbClr val="10147E"/>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rgbClr val="10147E"/>
        </a:buClr>
        <a:buChar char="–"/>
        <a:defRPr sz="2000">
          <a:solidFill>
            <a:schemeClr val="tx1"/>
          </a:solidFill>
          <a:latin typeface="+mn-lt"/>
          <a:cs typeface="+mn-cs"/>
        </a:defRPr>
      </a:lvl4pPr>
      <a:lvl5pPr marL="2057400" indent="-228600" algn="l" rtl="0" eaLnBrk="1" fontAlgn="base" hangingPunct="1">
        <a:spcBef>
          <a:spcPct val="20000"/>
        </a:spcBef>
        <a:spcAft>
          <a:spcPct val="0"/>
        </a:spcAft>
        <a:buClr>
          <a:srgbClr val="10147E"/>
        </a:buClr>
        <a:buChar char="»"/>
        <a:defRPr sz="2000">
          <a:solidFill>
            <a:schemeClr val="tx1"/>
          </a:solidFill>
          <a:latin typeface="+mn-lt"/>
          <a:cs typeface="+mn-cs"/>
        </a:defRPr>
      </a:lvl5pPr>
      <a:lvl6pPr marL="2514600" indent="-228600" algn="l" rtl="0" eaLnBrk="1" fontAlgn="base" hangingPunct="1">
        <a:spcBef>
          <a:spcPct val="20000"/>
        </a:spcBef>
        <a:spcAft>
          <a:spcPct val="0"/>
        </a:spcAft>
        <a:buClr>
          <a:srgbClr val="10147E"/>
        </a:buClr>
        <a:buChar char="»"/>
        <a:defRPr sz="2000">
          <a:solidFill>
            <a:schemeClr val="tx1"/>
          </a:solidFill>
          <a:latin typeface="+mn-lt"/>
          <a:cs typeface="+mn-cs"/>
        </a:defRPr>
      </a:lvl6pPr>
      <a:lvl7pPr marL="2971800" indent="-228600" algn="l" rtl="0" eaLnBrk="1" fontAlgn="base" hangingPunct="1">
        <a:spcBef>
          <a:spcPct val="20000"/>
        </a:spcBef>
        <a:spcAft>
          <a:spcPct val="0"/>
        </a:spcAft>
        <a:buClr>
          <a:srgbClr val="10147E"/>
        </a:buClr>
        <a:buChar char="»"/>
        <a:defRPr sz="2000">
          <a:solidFill>
            <a:schemeClr val="tx1"/>
          </a:solidFill>
          <a:latin typeface="+mn-lt"/>
          <a:cs typeface="+mn-cs"/>
        </a:defRPr>
      </a:lvl7pPr>
      <a:lvl8pPr marL="3429000" indent="-228600" algn="l" rtl="0" eaLnBrk="1" fontAlgn="base" hangingPunct="1">
        <a:spcBef>
          <a:spcPct val="20000"/>
        </a:spcBef>
        <a:spcAft>
          <a:spcPct val="0"/>
        </a:spcAft>
        <a:buClr>
          <a:srgbClr val="10147E"/>
        </a:buClr>
        <a:buChar char="»"/>
        <a:defRPr sz="2000">
          <a:solidFill>
            <a:schemeClr val="tx1"/>
          </a:solidFill>
          <a:latin typeface="+mn-lt"/>
          <a:cs typeface="+mn-cs"/>
        </a:defRPr>
      </a:lvl8pPr>
      <a:lvl9pPr marL="3886200" indent="-228600" algn="l" rtl="0" eaLnBrk="1" fontAlgn="base" hangingPunct="1">
        <a:spcBef>
          <a:spcPct val="20000"/>
        </a:spcBef>
        <a:spcAft>
          <a:spcPct val="0"/>
        </a:spcAft>
        <a:buClr>
          <a:srgbClr val="10147E"/>
        </a:buClr>
        <a:buChar char="»"/>
        <a:defRPr sz="2000">
          <a:solidFill>
            <a:schemeClr val="tx1"/>
          </a:solidFill>
          <a:latin typeface="+mn-lt"/>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Bilde 9"/>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0" y="1"/>
            <a:ext cx="12192000" cy="1227666"/>
          </a:xfrm>
          <a:prstGeom prst="rect">
            <a:avLst/>
          </a:prstGeom>
        </p:spPr>
      </p:pic>
      <p:sp>
        <p:nvSpPr>
          <p:cNvPr id="1026" name="Rectangle 2"/>
          <p:cNvSpPr>
            <a:spLocks noGrp="1" noChangeArrowheads="1"/>
          </p:cNvSpPr>
          <p:nvPr>
            <p:ph type="title"/>
          </p:nvPr>
        </p:nvSpPr>
        <p:spPr bwMode="auto">
          <a:xfrm>
            <a:off x="800101" y="286886"/>
            <a:ext cx="10731500" cy="93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b-NO" dirty="0" err="1"/>
              <a:t>Click</a:t>
            </a:r>
            <a:r>
              <a:rPr lang="nb-NO" dirty="0"/>
              <a:t> to </a:t>
            </a:r>
            <a:r>
              <a:rPr lang="nb-NO" dirty="0" err="1"/>
              <a:t>edit</a:t>
            </a:r>
            <a:r>
              <a:rPr lang="nb-NO" dirty="0"/>
              <a:t> Master </a:t>
            </a:r>
            <a:r>
              <a:rPr lang="nb-NO" dirty="0" err="1"/>
              <a:t>text</a:t>
            </a:r>
            <a:r>
              <a:rPr lang="nb-NO" dirty="0"/>
              <a:t> </a:t>
            </a:r>
            <a:r>
              <a:rPr lang="nb-NO" dirty="0" err="1"/>
              <a:t>styles</a:t>
            </a:r>
            <a:endParaRPr lang="nb-NO" dirty="0"/>
          </a:p>
        </p:txBody>
      </p:sp>
      <p:sp>
        <p:nvSpPr>
          <p:cNvPr id="1027" name="Rectangle 3"/>
          <p:cNvSpPr>
            <a:spLocks noGrp="1" noChangeArrowheads="1"/>
          </p:cNvSpPr>
          <p:nvPr>
            <p:ph type="body" idx="1"/>
          </p:nvPr>
        </p:nvSpPr>
        <p:spPr bwMode="auto">
          <a:xfrm>
            <a:off x="800101" y="1440000"/>
            <a:ext cx="10731500" cy="4770300"/>
          </a:xfrm>
          <a:prstGeom prst="rect">
            <a:avLst/>
          </a:prstGeom>
          <a:noFill/>
          <a:ln w="9525">
            <a:noFill/>
            <a:miter lim="800000"/>
            <a:headEnd/>
            <a:tailEnd/>
          </a:ln>
          <a:effectLst/>
        </p:spPr>
        <p:txBody>
          <a:bodyPr vert="horz" wrap="square" lIns="91440" tIns="36000" rIns="91440" bIns="45720" numCol="1" anchor="t" anchorCtr="0" compatLnSpc="1">
            <a:prstTxWarp prst="textNoShape">
              <a:avLst/>
            </a:prstTxWarp>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1" name="TekstSylinder 10"/>
          <p:cNvSpPr txBox="1"/>
          <p:nvPr/>
        </p:nvSpPr>
        <p:spPr>
          <a:xfrm>
            <a:off x="677334" y="6292850"/>
            <a:ext cx="2709333" cy="369332"/>
          </a:xfrm>
          <a:prstGeom prst="rect">
            <a:avLst/>
          </a:prstGeom>
          <a:noFill/>
        </p:spPr>
        <p:txBody>
          <a:bodyPr wrap="square" rtlCol="0">
            <a:spAutoFit/>
          </a:bodyPr>
          <a:lstStyle/>
          <a:p>
            <a:r>
              <a:rPr lang="nb-NO" sz="1800" dirty="0" err="1">
                <a:solidFill>
                  <a:schemeClr val="bg1">
                    <a:lumMod val="85000"/>
                  </a:schemeClr>
                </a:solidFill>
                <a:latin typeface="Calibri"/>
                <a:cs typeface="Calibri"/>
              </a:rPr>
              <a:t>proactima.com</a:t>
            </a:r>
            <a:endParaRPr lang="nb-NO" sz="1800" dirty="0">
              <a:solidFill>
                <a:schemeClr val="bg1">
                  <a:lumMod val="85000"/>
                </a:schemeClr>
              </a:solidFill>
              <a:latin typeface="Calibri"/>
              <a:cs typeface="Calibri"/>
            </a:endParaRPr>
          </a:p>
        </p:txBody>
      </p:sp>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68452" y="6325899"/>
            <a:ext cx="2056672" cy="466871"/>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xStyles>
    <p:titleStyle>
      <a:lvl1pPr algn="l" rtl="0" eaLnBrk="1" fontAlgn="base" hangingPunct="1">
        <a:spcBef>
          <a:spcPct val="0"/>
        </a:spcBef>
        <a:spcAft>
          <a:spcPct val="0"/>
        </a:spcAft>
        <a:defRPr sz="3600" b="1">
          <a:solidFill>
            <a:schemeClr val="tx2"/>
          </a:solidFill>
          <a:latin typeface="Calibri" pitchFamily="34" charset="0"/>
          <a:ea typeface="+mj-ea"/>
          <a:cs typeface="+mj-cs"/>
        </a:defRPr>
      </a:lvl1pPr>
      <a:lvl2pPr algn="ctr" rtl="0" eaLnBrk="1" fontAlgn="base" hangingPunct="1">
        <a:spcBef>
          <a:spcPct val="0"/>
        </a:spcBef>
        <a:spcAft>
          <a:spcPct val="0"/>
        </a:spcAft>
        <a:defRPr sz="4400" b="1">
          <a:solidFill>
            <a:schemeClr val="tx2"/>
          </a:solidFill>
          <a:latin typeface="RotisSansSerif" pitchFamily="34" charset="0"/>
          <a:cs typeface="Arial" charset="0"/>
        </a:defRPr>
      </a:lvl2pPr>
      <a:lvl3pPr algn="ctr" rtl="0" eaLnBrk="1" fontAlgn="base" hangingPunct="1">
        <a:spcBef>
          <a:spcPct val="0"/>
        </a:spcBef>
        <a:spcAft>
          <a:spcPct val="0"/>
        </a:spcAft>
        <a:defRPr sz="4400" b="1">
          <a:solidFill>
            <a:schemeClr val="tx2"/>
          </a:solidFill>
          <a:latin typeface="RotisSansSerif" pitchFamily="34" charset="0"/>
          <a:cs typeface="Arial" charset="0"/>
        </a:defRPr>
      </a:lvl3pPr>
      <a:lvl4pPr algn="ctr" rtl="0" eaLnBrk="1" fontAlgn="base" hangingPunct="1">
        <a:spcBef>
          <a:spcPct val="0"/>
        </a:spcBef>
        <a:spcAft>
          <a:spcPct val="0"/>
        </a:spcAft>
        <a:defRPr sz="4400" b="1">
          <a:solidFill>
            <a:schemeClr val="tx2"/>
          </a:solidFill>
          <a:latin typeface="RotisSansSerif" pitchFamily="34" charset="0"/>
          <a:cs typeface="Arial" charset="0"/>
        </a:defRPr>
      </a:lvl4pPr>
      <a:lvl5pPr algn="ctr" rtl="0" eaLnBrk="1" fontAlgn="base" hangingPunct="1">
        <a:spcBef>
          <a:spcPct val="0"/>
        </a:spcBef>
        <a:spcAft>
          <a:spcPct val="0"/>
        </a:spcAft>
        <a:defRPr sz="4400" b="1">
          <a:solidFill>
            <a:schemeClr val="tx2"/>
          </a:solidFill>
          <a:latin typeface="RotisSansSerif" pitchFamily="34" charset="0"/>
          <a:cs typeface="Arial" charset="0"/>
        </a:defRPr>
      </a:lvl5pPr>
      <a:lvl6pPr marL="457200" algn="ctr" rtl="0" eaLnBrk="1" fontAlgn="base" hangingPunct="1">
        <a:spcBef>
          <a:spcPct val="0"/>
        </a:spcBef>
        <a:spcAft>
          <a:spcPct val="0"/>
        </a:spcAft>
        <a:defRPr sz="4400" b="1">
          <a:solidFill>
            <a:schemeClr val="tx2"/>
          </a:solidFill>
          <a:latin typeface="RotisSansSerif" pitchFamily="34" charset="0"/>
          <a:cs typeface="Arial" charset="0"/>
        </a:defRPr>
      </a:lvl6pPr>
      <a:lvl7pPr marL="914400" algn="ctr" rtl="0" eaLnBrk="1" fontAlgn="base" hangingPunct="1">
        <a:spcBef>
          <a:spcPct val="0"/>
        </a:spcBef>
        <a:spcAft>
          <a:spcPct val="0"/>
        </a:spcAft>
        <a:defRPr sz="4400" b="1">
          <a:solidFill>
            <a:schemeClr val="tx2"/>
          </a:solidFill>
          <a:latin typeface="RotisSansSerif" pitchFamily="34" charset="0"/>
          <a:cs typeface="Arial" charset="0"/>
        </a:defRPr>
      </a:lvl7pPr>
      <a:lvl8pPr marL="1371600" algn="ctr" rtl="0" eaLnBrk="1" fontAlgn="base" hangingPunct="1">
        <a:spcBef>
          <a:spcPct val="0"/>
        </a:spcBef>
        <a:spcAft>
          <a:spcPct val="0"/>
        </a:spcAft>
        <a:defRPr sz="4400" b="1">
          <a:solidFill>
            <a:schemeClr val="tx2"/>
          </a:solidFill>
          <a:latin typeface="RotisSansSerif" pitchFamily="34" charset="0"/>
          <a:cs typeface="Arial" charset="0"/>
        </a:defRPr>
      </a:lvl8pPr>
      <a:lvl9pPr marL="1828800" algn="ctr" rtl="0" eaLnBrk="1" fontAlgn="base" hangingPunct="1">
        <a:spcBef>
          <a:spcPct val="0"/>
        </a:spcBef>
        <a:spcAft>
          <a:spcPct val="0"/>
        </a:spcAft>
        <a:defRPr sz="4400" b="1">
          <a:solidFill>
            <a:schemeClr val="tx2"/>
          </a:solidFill>
          <a:latin typeface="RotisSansSerif" pitchFamily="34" charset="0"/>
          <a:cs typeface="Arial" charset="0"/>
        </a:defRPr>
      </a:lvl9pPr>
    </p:titleStyle>
    <p:bodyStyle>
      <a:lvl1pPr marL="342900" indent="-342900" algn="l" rtl="0" eaLnBrk="1" fontAlgn="base" hangingPunct="1">
        <a:spcBef>
          <a:spcPct val="20000"/>
        </a:spcBef>
        <a:spcAft>
          <a:spcPct val="0"/>
        </a:spcAft>
        <a:buClr>
          <a:srgbClr val="10147E"/>
        </a:buClr>
        <a:buFont typeface="Arial" pitchFamily="34" charset="0"/>
        <a:buChar char="•"/>
        <a:defRPr sz="32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10147E"/>
        </a:buClr>
        <a:buFont typeface="Arial" pitchFamily="34" charset="0"/>
        <a:buChar char="•"/>
        <a:defRPr sz="2800">
          <a:solidFill>
            <a:schemeClr val="tx1"/>
          </a:solidFill>
          <a:latin typeface="Calibri" pitchFamily="34" charset="0"/>
          <a:cs typeface="+mn-cs"/>
        </a:defRPr>
      </a:lvl2pPr>
      <a:lvl3pPr marL="1143000" indent="-228600" algn="l" rtl="0" eaLnBrk="1" fontAlgn="base" hangingPunct="1">
        <a:spcBef>
          <a:spcPct val="20000"/>
        </a:spcBef>
        <a:spcAft>
          <a:spcPct val="0"/>
        </a:spcAft>
        <a:buClr>
          <a:srgbClr val="10147E"/>
        </a:buClr>
        <a:buFont typeface="Arial" pitchFamily="34" charset="0"/>
        <a:buChar char="•"/>
        <a:defRPr sz="2400">
          <a:solidFill>
            <a:schemeClr val="tx1"/>
          </a:solidFill>
          <a:latin typeface="Calibri" pitchFamily="34" charset="0"/>
          <a:cs typeface="+mn-cs"/>
        </a:defRPr>
      </a:lvl3pPr>
      <a:lvl4pPr marL="1600200" indent="-228600" algn="l" rtl="0" eaLnBrk="1" fontAlgn="base" hangingPunct="1">
        <a:spcBef>
          <a:spcPct val="20000"/>
        </a:spcBef>
        <a:spcAft>
          <a:spcPct val="0"/>
        </a:spcAft>
        <a:buClr>
          <a:srgbClr val="10147E"/>
        </a:buClr>
        <a:buFont typeface="Arial" pitchFamily="34" charset="0"/>
        <a:buChar char="•"/>
        <a:defRPr sz="2000">
          <a:solidFill>
            <a:schemeClr val="tx1"/>
          </a:solidFill>
          <a:latin typeface="Calibri" pitchFamily="34" charset="0"/>
          <a:cs typeface="+mn-cs"/>
        </a:defRPr>
      </a:lvl4pPr>
      <a:lvl5pPr marL="2057400" indent="-228600" algn="l" rtl="0" eaLnBrk="1" fontAlgn="base" hangingPunct="1">
        <a:spcBef>
          <a:spcPct val="20000"/>
        </a:spcBef>
        <a:spcAft>
          <a:spcPct val="0"/>
        </a:spcAft>
        <a:buClr>
          <a:srgbClr val="10147E"/>
        </a:buClr>
        <a:buFont typeface="Arial" pitchFamily="34" charset="0"/>
        <a:buChar char="•"/>
        <a:defRPr sz="2000">
          <a:solidFill>
            <a:schemeClr val="tx1"/>
          </a:solidFill>
          <a:latin typeface="Calibri" pitchFamily="34" charset="0"/>
          <a:cs typeface="+mn-cs"/>
        </a:defRPr>
      </a:lvl5pPr>
      <a:lvl6pPr marL="2514600" indent="-228600" algn="l" rtl="0" eaLnBrk="1" fontAlgn="base" hangingPunct="1">
        <a:spcBef>
          <a:spcPct val="20000"/>
        </a:spcBef>
        <a:spcAft>
          <a:spcPct val="0"/>
        </a:spcAft>
        <a:buClr>
          <a:srgbClr val="10147E"/>
        </a:buClr>
        <a:buChar char="»"/>
        <a:defRPr sz="2000">
          <a:solidFill>
            <a:schemeClr val="tx1"/>
          </a:solidFill>
          <a:latin typeface="+mn-lt"/>
          <a:cs typeface="+mn-cs"/>
        </a:defRPr>
      </a:lvl6pPr>
      <a:lvl7pPr marL="2971800" indent="-228600" algn="l" rtl="0" eaLnBrk="1" fontAlgn="base" hangingPunct="1">
        <a:spcBef>
          <a:spcPct val="20000"/>
        </a:spcBef>
        <a:spcAft>
          <a:spcPct val="0"/>
        </a:spcAft>
        <a:buClr>
          <a:srgbClr val="10147E"/>
        </a:buClr>
        <a:buChar char="»"/>
        <a:defRPr sz="2000">
          <a:solidFill>
            <a:schemeClr val="tx1"/>
          </a:solidFill>
          <a:latin typeface="+mn-lt"/>
          <a:cs typeface="+mn-cs"/>
        </a:defRPr>
      </a:lvl7pPr>
      <a:lvl8pPr marL="3429000" indent="-228600" algn="l" rtl="0" eaLnBrk="1" fontAlgn="base" hangingPunct="1">
        <a:spcBef>
          <a:spcPct val="20000"/>
        </a:spcBef>
        <a:spcAft>
          <a:spcPct val="0"/>
        </a:spcAft>
        <a:buClr>
          <a:srgbClr val="10147E"/>
        </a:buClr>
        <a:buChar char="»"/>
        <a:defRPr sz="2000">
          <a:solidFill>
            <a:schemeClr val="tx1"/>
          </a:solidFill>
          <a:latin typeface="+mn-lt"/>
          <a:cs typeface="+mn-cs"/>
        </a:defRPr>
      </a:lvl8pPr>
      <a:lvl9pPr marL="3886200" indent="-228600" algn="l" rtl="0" eaLnBrk="1" fontAlgn="base" hangingPunct="1">
        <a:spcBef>
          <a:spcPct val="20000"/>
        </a:spcBef>
        <a:spcAft>
          <a:spcPct val="0"/>
        </a:spcAft>
        <a:buClr>
          <a:srgbClr val="10147E"/>
        </a:buClr>
        <a:buChar char="»"/>
        <a:defRPr sz="2000">
          <a:solidFill>
            <a:schemeClr val="tx1"/>
          </a:solidFill>
          <a:latin typeface="+mn-lt"/>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Bilde 8"/>
          <p:cNvPicPr>
            <a:picLocks/>
          </p:cNvPicPr>
          <p:nvPr/>
        </p:nvPicPr>
        <p:blipFill rotWithShape="1">
          <a:blip r:embed="rId10" cstate="print">
            <a:alphaModFix amt="10000"/>
            <a:extLst>
              <a:ext uri="{28A0092B-C50C-407E-A947-70E740481C1C}">
                <a14:useLocalDpi xmlns:a14="http://schemas.microsoft.com/office/drawing/2010/main" val="0"/>
              </a:ext>
            </a:extLst>
          </a:blip>
          <a:srcRect l="13960" t="40494" r="22083" b="41605"/>
          <a:stretch/>
        </p:blipFill>
        <p:spPr>
          <a:xfrm>
            <a:off x="-1" y="1"/>
            <a:ext cx="12192001" cy="1227666"/>
          </a:xfrm>
          <a:prstGeom prst="rect">
            <a:avLst/>
          </a:prstGeom>
        </p:spPr>
      </p:pic>
      <p:sp>
        <p:nvSpPr>
          <p:cNvPr id="1026" name="Rectangle 2"/>
          <p:cNvSpPr>
            <a:spLocks noGrp="1" noChangeArrowheads="1"/>
          </p:cNvSpPr>
          <p:nvPr>
            <p:ph type="title"/>
          </p:nvPr>
        </p:nvSpPr>
        <p:spPr bwMode="auto">
          <a:xfrm>
            <a:off x="800101" y="286886"/>
            <a:ext cx="10731500" cy="93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b-NO" dirty="0" err="1"/>
              <a:t>Click</a:t>
            </a:r>
            <a:r>
              <a:rPr lang="nb-NO" dirty="0"/>
              <a:t> to </a:t>
            </a:r>
            <a:r>
              <a:rPr lang="nb-NO" dirty="0" err="1"/>
              <a:t>edit</a:t>
            </a:r>
            <a:r>
              <a:rPr lang="nb-NO" dirty="0"/>
              <a:t> Master </a:t>
            </a:r>
            <a:r>
              <a:rPr lang="nb-NO" dirty="0" err="1"/>
              <a:t>text</a:t>
            </a:r>
            <a:r>
              <a:rPr lang="nb-NO" dirty="0"/>
              <a:t> </a:t>
            </a:r>
            <a:r>
              <a:rPr lang="nb-NO" dirty="0" err="1"/>
              <a:t>styles</a:t>
            </a:r>
            <a:endParaRPr lang="nb-NO" dirty="0"/>
          </a:p>
        </p:txBody>
      </p:sp>
      <p:sp>
        <p:nvSpPr>
          <p:cNvPr id="1027" name="Rectangle 3"/>
          <p:cNvSpPr>
            <a:spLocks noGrp="1" noChangeArrowheads="1"/>
          </p:cNvSpPr>
          <p:nvPr>
            <p:ph type="body" idx="1"/>
          </p:nvPr>
        </p:nvSpPr>
        <p:spPr bwMode="auto">
          <a:xfrm>
            <a:off x="800101" y="1440000"/>
            <a:ext cx="10731500" cy="4770300"/>
          </a:xfrm>
          <a:prstGeom prst="rect">
            <a:avLst/>
          </a:prstGeom>
          <a:noFill/>
          <a:ln w="9525">
            <a:noFill/>
            <a:miter lim="800000"/>
            <a:headEnd/>
            <a:tailEnd/>
          </a:ln>
          <a:effectLst/>
        </p:spPr>
        <p:txBody>
          <a:bodyPr vert="horz" wrap="square" lIns="91440" tIns="3600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2" name="TekstSylinder 1"/>
          <p:cNvSpPr txBox="1"/>
          <p:nvPr/>
        </p:nvSpPr>
        <p:spPr>
          <a:xfrm>
            <a:off x="677334" y="6292850"/>
            <a:ext cx="2709333" cy="369332"/>
          </a:xfrm>
          <a:prstGeom prst="rect">
            <a:avLst/>
          </a:prstGeom>
          <a:noFill/>
        </p:spPr>
        <p:txBody>
          <a:bodyPr wrap="square" rtlCol="0">
            <a:spAutoFit/>
          </a:bodyPr>
          <a:lstStyle/>
          <a:p>
            <a:r>
              <a:rPr lang="nb-NO" sz="1800" dirty="0" err="1">
                <a:solidFill>
                  <a:schemeClr val="bg1">
                    <a:lumMod val="85000"/>
                  </a:schemeClr>
                </a:solidFill>
                <a:latin typeface="Calibri"/>
                <a:cs typeface="Calibri"/>
              </a:rPr>
              <a:t>proactima.com</a:t>
            </a:r>
            <a:endParaRPr lang="nb-NO" sz="1800" dirty="0">
              <a:solidFill>
                <a:schemeClr val="bg1">
                  <a:lumMod val="85000"/>
                </a:schemeClr>
              </a:solidFill>
              <a:latin typeface="Calibri"/>
              <a:cs typeface="Calibri"/>
            </a:endParaRPr>
          </a:p>
        </p:txBody>
      </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68452" y="6325899"/>
            <a:ext cx="2056672" cy="466871"/>
          </a:xfrm>
          <a:prstGeom prst="rect">
            <a:avLst/>
          </a:prstGeom>
        </p:spPr>
      </p:pic>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rtl="0" eaLnBrk="1" fontAlgn="base" hangingPunct="1">
        <a:spcBef>
          <a:spcPct val="0"/>
        </a:spcBef>
        <a:spcAft>
          <a:spcPct val="0"/>
        </a:spcAft>
        <a:defRPr sz="3600" b="1">
          <a:solidFill>
            <a:schemeClr val="tx2"/>
          </a:solidFill>
          <a:latin typeface="Calibri" pitchFamily="34" charset="0"/>
          <a:ea typeface="+mj-ea"/>
          <a:cs typeface="+mj-cs"/>
        </a:defRPr>
      </a:lvl1pPr>
      <a:lvl2pPr algn="ctr" rtl="0" eaLnBrk="1" fontAlgn="base" hangingPunct="1">
        <a:spcBef>
          <a:spcPct val="0"/>
        </a:spcBef>
        <a:spcAft>
          <a:spcPct val="0"/>
        </a:spcAft>
        <a:defRPr sz="4400" b="1">
          <a:solidFill>
            <a:schemeClr val="tx2"/>
          </a:solidFill>
          <a:latin typeface="RotisSansSerif" pitchFamily="34" charset="0"/>
          <a:cs typeface="Arial" charset="0"/>
        </a:defRPr>
      </a:lvl2pPr>
      <a:lvl3pPr algn="ctr" rtl="0" eaLnBrk="1" fontAlgn="base" hangingPunct="1">
        <a:spcBef>
          <a:spcPct val="0"/>
        </a:spcBef>
        <a:spcAft>
          <a:spcPct val="0"/>
        </a:spcAft>
        <a:defRPr sz="4400" b="1">
          <a:solidFill>
            <a:schemeClr val="tx2"/>
          </a:solidFill>
          <a:latin typeface="RotisSansSerif" pitchFamily="34" charset="0"/>
          <a:cs typeface="Arial" charset="0"/>
        </a:defRPr>
      </a:lvl3pPr>
      <a:lvl4pPr algn="ctr" rtl="0" eaLnBrk="1" fontAlgn="base" hangingPunct="1">
        <a:spcBef>
          <a:spcPct val="0"/>
        </a:spcBef>
        <a:spcAft>
          <a:spcPct val="0"/>
        </a:spcAft>
        <a:defRPr sz="4400" b="1">
          <a:solidFill>
            <a:schemeClr val="tx2"/>
          </a:solidFill>
          <a:latin typeface="RotisSansSerif" pitchFamily="34" charset="0"/>
          <a:cs typeface="Arial" charset="0"/>
        </a:defRPr>
      </a:lvl4pPr>
      <a:lvl5pPr algn="ctr" rtl="0" eaLnBrk="1" fontAlgn="base" hangingPunct="1">
        <a:spcBef>
          <a:spcPct val="0"/>
        </a:spcBef>
        <a:spcAft>
          <a:spcPct val="0"/>
        </a:spcAft>
        <a:defRPr sz="4400" b="1">
          <a:solidFill>
            <a:schemeClr val="tx2"/>
          </a:solidFill>
          <a:latin typeface="RotisSansSerif" pitchFamily="34" charset="0"/>
          <a:cs typeface="Arial" charset="0"/>
        </a:defRPr>
      </a:lvl5pPr>
      <a:lvl6pPr marL="457200" algn="ctr" rtl="0" eaLnBrk="1" fontAlgn="base" hangingPunct="1">
        <a:spcBef>
          <a:spcPct val="0"/>
        </a:spcBef>
        <a:spcAft>
          <a:spcPct val="0"/>
        </a:spcAft>
        <a:defRPr sz="4400" b="1">
          <a:solidFill>
            <a:schemeClr val="tx2"/>
          </a:solidFill>
          <a:latin typeface="RotisSansSerif" pitchFamily="34" charset="0"/>
          <a:cs typeface="Arial" charset="0"/>
        </a:defRPr>
      </a:lvl6pPr>
      <a:lvl7pPr marL="914400" algn="ctr" rtl="0" eaLnBrk="1" fontAlgn="base" hangingPunct="1">
        <a:spcBef>
          <a:spcPct val="0"/>
        </a:spcBef>
        <a:spcAft>
          <a:spcPct val="0"/>
        </a:spcAft>
        <a:defRPr sz="4400" b="1">
          <a:solidFill>
            <a:schemeClr val="tx2"/>
          </a:solidFill>
          <a:latin typeface="RotisSansSerif" pitchFamily="34" charset="0"/>
          <a:cs typeface="Arial" charset="0"/>
        </a:defRPr>
      </a:lvl7pPr>
      <a:lvl8pPr marL="1371600" algn="ctr" rtl="0" eaLnBrk="1" fontAlgn="base" hangingPunct="1">
        <a:spcBef>
          <a:spcPct val="0"/>
        </a:spcBef>
        <a:spcAft>
          <a:spcPct val="0"/>
        </a:spcAft>
        <a:defRPr sz="4400" b="1">
          <a:solidFill>
            <a:schemeClr val="tx2"/>
          </a:solidFill>
          <a:latin typeface="RotisSansSerif" pitchFamily="34" charset="0"/>
          <a:cs typeface="Arial" charset="0"/>
        </a:defRPr>
      </a:lvl8pPr>
      <a:lvl9pPr marL="1828800" algn="ctr" rtl="0" eaLnBrk="1" fontAlgn="base" hangingPunct="1">
        <a:spcBef>
          <a:spcPct val="0"/>
        </a:spcBef>
        <a:spcAft>
          <a:spcPct val="0"/>
        </a:spcAft>
        <a:defRPr sz="4400" b="1">
          <a:solidFill>
            <a:schemeClr val="tx2"/>
          </a:solidFill>
          <a:latin typeface="RotisSansSerif" pitchFamily="34" charset="0"/>
          <a:cs typeface="Arial" charset="0"/>
        </a:defRPr>
      </a:lvl9pPr>
    </p:titleStyle>
    <p:bodyStyle>
      <a:lvl1pPr marL="342900" indent="-342900" algn="l" rtl="0" eaLnBrk="1" fontAlgn="base" hangingPunct="1">
        <a:spcBef>
          <a:spcPct val="20000"/>
        </a:spcBef>
        <a:spcAft>
          <a:spcPct val="0"/>
        </a:spcAft>
        <a:buClr>
          <a:srgbClr val="10147E"/>
        </a:buClr>
        <a:buFont typeface="Arial" pitchFamily="34" charset="0"/>
        <a:buChar char="•"/>
        <a:defRPr sz="32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10147E"/>
        </a:buClr>
        <a:buFont typeface="Arial" pitchFamily="34" charset="0"/>
        <a:buChar char="•"/>
        <a:defRPr sz="2800">
          <a:solidFill>
            <a:schemeClr val="tx1"/>
          </a:solidFill>
          <a:latin typeface="Calibri" pitchFamily="34" charset="0"/>
          <a:cs typeface="+mn-cs"/>
        </a:defRPr>
      </a:lvl2pPr>
      <a:lvl3pPr marL="1143000" indent="-228600" algn="l" rtl="0" eaLnBrk="1" fontAlgn="base" hangingPunct="1">
        <a:spcBef>
          <a:spcPct val="20000"/>
        </a:spcBef>
        <a:spcAft>
          <a:spcPct val="0"/>
        </a:spcAft>
        <a:buClr>
          <a:srgbClr val="10147E"/>
        </a:buClr>
        <a:buFont typeface="Arial" pitchFamily="34" charset="0"/>
        <a:buChar char="•"/>
        <a:defRPr sz="2400">
          <a:solidFill>
            <a:schemeClr val="tx1"/>
          </a:solidFill>
          <a:latin typeface="Calibri" pitchFamily="34" charset="0"/>
          <a:cs typeface="+mn-cs"/>
        </a:defRPr>
      </a:lvl3pPr>
      <a:lvl4pPr marL="1600200" indent="-228600" algn="l" rtl="0" eaLnBrk="1" fontAlgn="base" hangingPunct="1">
        <a:spcBef>
          <a:spcPct val="20000"/>
        </a:spcBef>
        <a:spcAft>
          <a:spcPct val="0"/>
        </a:spcAft>
        <a:buClr>
          <a:srgbClr val="10147E"/>
        </a:buClr>
        <a:buFont typeface="Arial" pitchFamily="34" charset="0"/>
        <a:buChar char="•"/>
        <a:defRPr sz="2000">
          <a:solidFill>
            <a:schemeClr val="tx1"/>
          </a:solidFill>
          <a:latin typeface="Calibri" pitchFamily="34" charset="0"/>
          <a:cs typeface="+mn-cs"/>
        </a:defRPr>
      </a:lvl4pPr>
      <a:lvl5pPr marL="2057400" indent="-228600" algn="l" rtl="0" eaLnBrk="1" fontAlgn="base" hangingPunct="1">
        <a:spcBef>
          <a:spcPct val="20000"/>
        </a:spcBef>
        <a:spcAft>
          <a:spcPct val="0"/>
        </a:spcAft>
        <a:buClr>
          <a:srgbClr val="10147E"/>
        </a:buClr>
        <a:buFont typeface="Arial" pitchFamily="34" charset="0"/>
        <a:buChar char="•"/>
        <a:defRPr sz="2000">
          <a:solidFill>
            <a:schemeClr val="tx1"/>
          </a:solidFill>
          <a:latin typeface="Calibri" pitchFamily="34" charset="0"/>
          <a:cs typeface="+mn-cs"/>
        </a:defRPr>
      </a:lvl5pPr>
      <a:lvl6pPr marL="2514600" indent="-228600" algn="l" rtl="0" eaLnBrk="1" fontAlgn="base" hangingPunct="1">
        <a:spcBef>
          <a:spcPct val="20000"/>
        </a:spcBef>
        <a:spcAft>
          <a:spcPct val="0"/>
        </a:spcAft>
        <a:buClr>
          <a:srgbClr val="10147E"/>
        </a:buClr>
        <a:buChar char="»"/>
        <a:defRPr sz="2000">
          <a:solidFill>
            <a:schemeClr val="tx1"/>
          </a:solidFill>
          <a:latin typeface="+mn-lt"/>
          <a:cs typeface="+mn-cs"/>
        </a:defRPr>
      </a:lvl6pPr>
      <a:lvl7pPr marL="2971800" indent="-228600" algn="l" rtl="0" eaLnBrk="1" fontAlgn="base" hangingPunct="1">
        <a:spcBef>
          <a:spcPct val="20000"/>
        </a:spcBef>
        <a:spcAft>
          <a:spcPct val="0"/>
        </a:spcAft>
        <a:buClr>
          <a:srgbClr val="10147E"/>
        </a:buClr>
        <a:buChar char="»"/>
        <a:defRPr sz="2000">
          <a:solidFill>
            <a:schemeClr val="tx1"/>
          </a:solidFill>
          <a:latin typeface="+mn-lt"/>
          <a:cs typeface="+mn-cs"/>
        </a:defRPr>
      </a:lvl7pPr>
      <a:lvl8pPr marL="3429000" indent="-228600" algn="l" rtl="0" eaLnBrk="1" fontAlgn="base" hangingPunct="1">
        <a:spcBef>
          <a:spcPct val="20000"/>
        </a:spcBef>
        <a:spcAft>
          <a:spcPct val="0"/>
        </a:spcAft>
        <a:buClr>
          <a:srgbClr val="10147E"/>
        </a:buClr>
        <a:buChar char="»"/>
        <a:defRPr sz="2000">
          <a:solidFill>
            <a:schemeClr val="tx1"/>
          </a:solidFill>
          <a:latin typeface="+mn-lt"/>
          <a:cs typeface="+mn-cs"/>
        </a:defRPr>
      </a:lvl8pPr>
      <a:lvl9pPr marL="3886200" indent="-228600" algn="l" rtl="0" eaLnBrk="1" fontAlgn="base" hangingPunct="1">
        <a:spcBef>
          <a:spcPct val="20000"/>
        </a:spcBef>
        <a:spcAft>
          <a:spcPct val="0"/>
        </a:spcAft>
        <a:buClr>
          <a:srgbClr val="10147E"/>
        </a:buClr>
        <a:buChar char="»"/>
        <a:defRPr sz="2000">
          <a:solidFill>
            <a:schemeClr val="tx1"/>
          </a:solidFill>
          <a:latin typeface="+mn-lt"/>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Bilde 9"/>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0" y="1"/>
            <a:ext cx="12192000" cy="1227666"/>
          </a:xfrm>
          <a:prstGeom prst="rect">
            <a:avLst/>
          </a:prstGeom>
        </p:spPr>
      </p:pic>
      <p:sp>
        <p:nvSpPr>
          <p:cNvPr id="1026" name="Rectangle 2"/>
          <p:cNvSpPr>
            <a:spLocks noGrp="1" noChangeArrowheads="1"/>
          </p:cNvSpPr>
          <p:nvPr>
            <p:ph type="title"/>
          </p:nvPr>
        </p:nvSpPr>
        <p:spPr bwMode="auto">
          <a:xfrm>
            <a:off x="800101" y="286886"/>
            <a:ext cx="10731500" cy="93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b-NO" dirty="0" err="1"/>
              <a:t>Click</a:t>
            </a:r>
            <a:r>
              <a:rPr lang="nb-NO" dirty="0"/>
              <a:t> to </a:t>
            </a:r>
            <a:r>
              <a:rPr lang="nb-NO" dirty="0" err="1"/>
              <a:t>edit</a:t>
            </a:r>
            <a:r>
              <a:rPr lang="nb-NO" dirty="0"/>
              <a:t> Master </a:t>
            </a:r>
            <a:r>
              <a:rPr lang="nb-NO" dirty="0" err="1"/>
              <a:t>text</a:t>
            </a:r>
            <a:r>
              <a:rPr lang="nb-NO" dirty="0"/>
              <a:t> </a:t>
            </a:r>
            <a:r>
              <a:rPr lang="nb-NO" dirty="0" err="1"/>
              <a:t>styles</a:t>
            </a:r>
            <a:endParaRPr lang="nb-NO" dirty="0"/>
          </a:p>
        </p:txBody>
      </p:sp>
      <p:sp>
        <p:nvSpPr>
          <p:cNvPr id="1027" name="Rectangle 3"/>
          <p:cNvSpPr>
            <a:spLocks noGrp="1" noChangeArrowheads="1"/>
          </p:cNvSpPr>
          <p:nvPr>
            <p:ph type="body" idx="1"/>
          </p:nvPr>
        </p:nvSpPr>
        <p:spPr bwMode="auto">
          <a:xfrm>
            <a:off x="800101" y="1440000"/>
            <a:ext cx="10731500" cy="4770300"/>
          </a:xfrm>
          <a:prstGeom prst="rect">
            <a:avLst/>
          </a:prstGeom>
          <a:noFill/>
          <a:ln w="9525">
            <a:noFill/>
            <a:miter lim="800000"/>
            <a:headEnd/>
            <a:tailEnd/>
          </a:ln>
          <a:effectLst/>
        </p:spPr>
        <p:txBody>
          <a:bodyPr vert="horz" wrap="square" lIns="91440" tIns="36000" rIns="91440" bIns="45720" numCol="1" anchor="t" anchorCtr="0" compatLnSpc="1">
            <a:prstTxWarp prst="textNoShape">
              <a:avLst/>
            </a:prstTxWarp>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1" name="TekstSylinder 10"/>
          <p:cNvSpPr txBox="1"/>
          <p:nvPr/>
        </p:nvSpPr>
        <p:spPr>
          <a:xfrm>
            <a:off x="677334" y="6292850"/>
            <a:ext cx="2709333" cy="369332"/>
          </a:xfrm>
          <a:prstGeom prst="rect">
            <a:avLst/>
          </a:prstGeom>
          <a:noFill/>
        </p:spPr>
        <p:txBody>
          <a:bodyPr wrap="square" rtlCol="0">
            <a:spAutoFit/>
          </a:bodyPr>
          <a:lstStyle/>
          <a:p>
            <a:r>
              <a:rPr lang="nb-NO" dirty="0" err="1">
                <a:solidFill>
                  <a:prstClr val="white">
                    <a:lumMod val="85000"/>
                  </a:prstClr>
                </a:solidFill>
                <a:latin typeface="Calibri"/>
                <a:cs typeface="Calibri"/>
              </a:rPr>
              <a:t>proactima.com</a:t>
            </a:r>
            <a:endParaRPr lang="nb-NO" dirty="0">
              <a:solidFill>
                <a:prstClr val="white">
                  <a:lumMod val="85000"/>
                </a:prstClr>
              </a:solidFill>
              <a:latin typeface="Calibri"/>
              <a:cs typeface="Calibri"/>
            </a:endParaRPr>
          </a:p>
        </p:txBody>
      </p:sp>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68452" y="6325899"/>
            <a:ext cx="2056672" cy="466871"/>
          </a:xfrm>
          <a:prstGeom prst="rect">
            <a:avLst/>
          </a:prstGeom>
        </p:spPr>
      </p:pic>
    </p:spTree>
    <p:extLst>
      <p:ext uri="{BB962C8B-B14F-4D97-AF65-F5344CB8AC3E}">
        <p14:creationId xmlns:p14="http://schemas.microsoft.com/office/powerpoint/2010/main" val="258045178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Lst>
  <p:txStyles>
    <p:titleStyle>
      <a:lvl1pPr algn="l" rtl="0" eaLnBrk="1" fontAlgn="base" hangingPunct="1">
        <a:spcBef>
          <a:spcPct val="0"/>
        </a:spcBef>
        <a:spcAft>
          <a:spcPct val="0"/>
        </a:spcAft>
        <a:defRPr sz="3600" b="1">
          <a:solidFill>
            <a:schemeClr val="tx2"/>
          </a:solidFill>
          <a:latin typeface="Calibri" pitchFamily="34" charset="0"/>
          <a:ea typeface="+mj-ea"/>
          <a:cs typeface="+mj-cs"/>
        </a:defRPr>
      </a:lvl1pPr>
      <a:lvl2pPr algn="ctr" rtl="0" eaLnBrk="1" fontAlgn="base" hangingPunct="1">
        <a:spcBef>
          <a:spcPct val="0"/>
        </a:spcBef>
        <a:spcAft>
          <a:spcPct val="0"/>
        </a:spcAft>
        <a:defRPr sz="4400" b="1">
          <a:solidFill>
            <a:schemeClr val="tx2"/>
          </a:solidFill>
          <a:latin typeface="RotisSansSerif" pitchFamily="34" charset="0"/>
          <a:cs typeface="Arial" charset="0"/>
        </a:defRPr>
      </a:lvl2pPr>
      <a:lvl3pPr algn="ctr" rtl="0" eaLnBrk="1" fontAlgn="base" hangingPunct="1">
        <a:spcBef>
          <a:spcPct val="0"/>
        </a:spcBef>
        <a:spcAft>
          <a:spcPct val="0"/>
        </a:spcAft>
        <a:defRPr sz="4400" b="1">
          <a:solidFill>
            <a:schemeClr val="tx2"/>
          </a:solidFill>
          <a:latin typeface="RotisSansSerif" pitchFamily="34" charset="0"/>
          <a:cs typeface="Arial" charset="0"/>
        </a:defRPr>
      </a:lvl3pPr>
      <a:lvl4pPr algn="ctr" rtl="0" eaLnBrk="1" fontAlgn="base" hangingPunct="1">
        <a:spcBef>
          <a:spcPct val="0"/>
        </a:spcBef>
        <a:spcAft>
          <a:spcPct val="0"/>
        </a:spcAft>
        <a:defRPr sz="4400" b="1">
          <a:solidFill>
            <a:schemeClr val="tx2"/>
          </a:solidFill>
          <a:latin typeface="RotisSansSerif" pitchFamily="34" charset="0"/>
          <a:cs typeface="Arial" charset="0"/>
        </a:defRPr>
      </a:lvl4pPr>
      <a:lvl5pPr algn="ctr" rtl="0" eaLnBrk="1" fontAlgn="base" hangingPunct="1">
        <a:spcBef>
          <a:spcPct val="0"/>
        </a:spcBef>
        <a:spcAft>
          <a:spcPct val="0"/>
        </a:spcAft>
        <a:defRPr sz="4400" b="1">
          <a:solidFill>
            <a:schemeClr val="tx2"/>
          </a:solidFill>
          <a:latin typeface="RotisSansSerif" pitchFamily="34" charset="0"/>
          <a:cs typeface="Arial" charset="0"/>
        </a:defRPr>
      </a:lvl5pPr>
      <a:lvl6pPr marL="457200" algn="ctr" rtl="0" eaLnBrk="1" fontAlgn="base" hangingPunct="1">
        <a:spcBef>
          <a:spcPct val="0"/>
        </a:spcBef>
        <a:spcAft>
          <a:spcPct val="0"/>
        </a:spcAft>
        <a:defRPr sz="4400" b="1">
          <a:solidFill>
            <a:schemeClr val="tx2"/>
          </a:solidFill>
          <a:latin typeface="RotisSansSerif" pitchFamily="34" charset="0"/>
          <a:cs typeface="Arial" charset="0"/>
        </a:defRPr>
      </a:lvl6pPr>
      <a:lvl7pPr marL="914400" algn="ctr" rtl="0" eaLnBrk="1" fontAlgn="base" hangingPunct="1">
        <a:spcBef>
          <a:spcPct val="0"/>
        </a:spcBef>
        <a:spcAft>
          <a:spcPct val="0"/>
        </a:spcAft>
        <a:defRPr sz="4400" b="1">
          <a:solidFill>
            <a:schemeClr val="tx2"/>
          </a:solidFill>
          <a:latin typeface="RotisSansSerif" pitchFamily="34" charset="0"/>
          <a:cs typeface="Arial" charset="0"/>
        </a:defRPr>
      </a:lvl7pPr>
      <a:lvl8pPr marL="1371600" algn="ctr" rtl="0" eaLnBrk="1" fontAlgn="base" hangingPunct="1">
        <a:spcBef>
          <a:spcPct val="0"/>
        </a:spcBef>
        <a:spcAft>
          <a:spcPct val="0"/>
        </a:spcAft>
        <a:defRPr sz="4400" b="1">
          <a:solidFill>
            <a:schemeClr val="tx2"/>
          </a:solidFill>
          <a:latin typeface="RotisSansSerif" pitchFamily="34" charset="0"/>
          <a:cs typeface="Arial" charset="0"/>
        </a:defRPr>
      </a:lvl8pPr>
      <a:lvl9pPr marL="1828800" algn="ctr" rtl="0" eaLnBrk="1" fontAlgn="base" hangingPunct="1">
        <a:spcBef>
          <a:spcPct val="0"/>
        </a:spcBef>
        <a:spcAft>
          <a:spcPct val="0"/>
        </a:spcAft>
        <a:defRPr sz="4400" b="1">
          <a:solidFill>
            <a:schemeClr val="tx2"/>
          </a:solidFill>
          <a:latin typeface="RotisSansSerif" pitchFamily="34" charset="0"/>
          <a:cs typeface="Arial" charset="0"/>
        </a:defRPr>
      </a:lvl9pPr>
    </p:titleStyle>
    <p:bodyStyle>
      <a:lvl1pPr marL="342900" indent="-342900" algn="l" rtl="0" eaLnBrk="1" fontAlgn="base" hangingPunct="1">
        <a:spcBef>
          <a:spcPct val="20000"/>
        </a:spcBef>
        <a:spcAft>
          <a:spcPct val="0"/>
        </a:spcAft>
        <a:buClr>
          <a:srgbClr val="10147E"/>
        </a:buClr>
        <a:buFont typeface="Arial" pitchFamily="34" charset="0"/>
        <a:buChar char="•"/>
        <a:defRPr sz="32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10147E"/>
        </a:buClr>
        <a:buFont typeface="Arial" pitchFamily="34" charset="0"/>
        <a:buChar char="•"/>
        <a:defRPr sz="2800">
          <a:solidFill>
            <a:schemeClr val="tx1"/>
          </a:solidFill>
          <a:latin typeface="Calibri" pitchFamily="34" charset="0"/>
          <a:cs typeface="+mn-cs"/>
        </a:defRPr>
      </a:lvl2pPr>
      <a:lvl3pPr marL="1143000" indent="-228600" algn="l" rtl="0" eaLnBrk="1" fontAlgn="base" hangingPunct="1">
        <a:spcBef>
          <a:spcPct val="20000"/>
        </a:spcBef>
        <a:spcAft>
          <a:spcPct val="0"/>
        </a:spcAft>
        <a:buClr>
          <a:srgbClr val="10147E"/>
        </a:buClr>
        <a:buFont typeface="Arial" pitchFamily="34" charset="0"/>
        <a:buChar char="•"/>
        <a:defRPr sz="2400">
          <a:solidFill>
            <a:schemeClr val="tx1"/>
          </a:solidFill>
          <a:latin typeface="Calibri" pitchFamily="34" charset="0"/>
          <a:cs typeface="+mn-cs"/>
        </a:defRPr>
      </a:lvl3pPr>
      <a:lvl4pPr marL="1600200" indent="-228600" algn="l" rtl="0" eaLnBrk="1" fontAlgn="base" hangingPunct="1">
        <a:spcBef>
          <a:spcPct val="20000"/>
        </a:spcBef>
        <a:spcAft>
          <a:spcPct val="0"/>
        </a:spcAft>
        <a:buClr>
          <a:srgbClr val="10147E"/>
        </a:buClr>
        <a:buFont typeface="Arial" pitchFamily="34" charset="0"/>
        <a:buChar char="•"/>
        <a:defRPr sz="2000">
          <a:solidFill>
            <a:schemeClr val="tx1"/>
          </a:solidFill>
          <a:latin typeface="Calibri" pitchFamily="34" charset="0"/>
          <a:cs typeface="+mn-cs"/>
        </a:defRPr>
      </a:lvl4pPr>
      <a:lvl5pPr marL="2057400" indent="-228600" algn="l" rtl="0" eaLnBrk="1" fontAlgn="base" hangingPunct="1">
        <a:spcBef>
          <a:spcPct val="20000"/>
        </a:spcBef>
        <a:spcAft>
          <a:spcPct val="0"/>
        </a:spcAft>
        <a:buClr>
          <a:srgbClr val="10147E"/>
        </a:buClr>
        <a:buFont typeface="Arial" pitchFamily="34" charset="0"/>
        <a:buChar char="•"/>
        <a:defRPr sz="2000">
          <a:solidFill>
            <a:schemeClr val="tx1"/>
          </a:solidFill>
          <a:latin typeface="Calibri" pitchFamily="34" charset="0"/>
          <a:cs typeface="+mn-cs"/>
        </a:defRPr>
      </a:lvl5pPr>
      <a:lvl6pPr marL="2514600" indent="-228600" algn="l" rtl="0" eaLnBrk="1" fontAlgn="base" hangingPunct="1">
        <a:spcBef>
          <a:spcPct val="20000"/>
        </a:spcBef>
        <a:spcAft>
          <a:spcPct val="0"/>
        </a:spcAft>
        <a:buClr>
          <a:srgbClr val="10147E"/>
        </a:buClr>
        <a:buChar char="»"/>
        <a:defRPr sz="2000">
          <a:solidFill>
            <a:schemeClr val="tx1"/>
          </a:solidFill>
          <a:latin typeface="+mn-lt"/>
          <a:cs typeface="+mn-cs"/>
        </a:defRPr>
      </a:lvl6pPr>
      <a:lvl7pPr marL="2971800" indent="-228600" algn="l" rtl="0" eaLnBrk="1" fontAlgn="base" hangingPunct="1">
        <a:spcBef>
          <a:spcPct val="20000"/>
        </a:spcBef>
        <a:spcAft>
          <a:spcPct val="0"/>
        </a:spcAft>
        <a:buClr>
          <a:srgbClr val="10147E"/>
        </a:buClr>
        <a:buChar char="»"/>
        <a:defRPr sz="2000">
          <a:solidFill>
            <a:schemeClr val="tx1"/>
          </a:solidFill>
          <a:latin typeface="+mn-lt"/>
          <a:cs typeface="+mn-cs"/>
        </a:defRPr>
      </a:lvl7pPr>
      <a:lvl8pPr marL="3429000" indent="-228600" algn="l" rtl="0" eaLnBrk="1" fontAlgn="base" hangingPunct="1">
        <a:spcBef>
          <a:spcPct val="20000"/>
        </a:spcBef>
        <a:spcAft>
          <a:spcPct val="0"/>
        </a:spcAft>
        <a:buClr>
          <a:srgbClr val="10147E"/>
        </a:buClr>
        <a:buChar char="»"/>
        <a:defRPr sz="2000">
          <a:solidFill>
            <a:schemeClr val="tx1"/>
          </a:solidFill>
          <a:latin typeface="+mn-lt"/>
          <a:cs typeface="+mn-cs"/>
        </a:defRPr>
      </a:lvl8pPr>
      <a:lvl9pPr marL="3886200" indent="-228600" algn="l" rtl="0" eaLnBrk="1" fontAlgn="base" hangingPunct="1">
        <a:spcBef>
          <a:spcPct val="20000"/>
        </a:spcBef>
        <a:spcAft>
          <a:spcPct val="0"/>
        </a:spcAft>
        <a:buClr>
          <a:srgbClr val="10147E"/>
        </a:buClr>
        <a:buChar char="»"/>
        <a:defRPr sz="2000">
          <a:solidFill>
            <a:schemeClr val="tx1"/>
          </a:solidFill>
          <a:latin typeface="+mn-lt"/>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5.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5.xml"/><Relationship Id="rId1" Type="http://schemas.openxmlformats.org/officeDocument/2006/relationships/tags" Target="../tags/tag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847528" y="711200"/>
            <a:ext cx="4968552" cy="1735672"/>
          </a:xfrm>
        </p:spPr>
        <p:txBody>
          <a:bodyPr/>
          <a:lstStyle/>
          <a:p>
            <a:r>
              <a:rPr lang="nb-NO" dirty="0"/>
              <a:t>Yrkeshygieniske-grenseverdier (YGV)</a:t>
            </a:r>
          </a:p>
        </p:txBody>
      </p:sp>
      <p:sp>
        <p:nvSpPr>
          <p:cNvPr id="4099" name="Rectangle 3"/>
          <p:cNvSpPr>
            <a:spLocks noGrp="1" noChangeArrowheads="1"/>
          </p:cNvSpPr>
          <p:nvPr>
            <p:ph type="body" sz="quarter" idx="10"/>
          </p:nvPr>
        </p:nvSpPr>
        <p:spPr>
          <a:xfrm>
            <a:off x="1847529" y="3284984"/>
            <a:ext cx="6753225" cy="2089150"/>
          </a:xfrm>
        </p:spPr>
        <p:txBody>
          <a:bodyPr>
            <a:normAutofit fontScale="92500" lnSpcReduction="10000"/>
          </a:bodyPr>
          <a:lstStyle/>
          <a:p>
            <a:pPr>
              <a:lnSpc>
                <a:spcPct val="90000"/>
              </a:lnSpc>
            </a:pPr>
            <a:r>
              <a:rPr lang="nb-NO" dirty="0"/>
              <a:t>Et hierarki av </a:t>
            </a:r>
          </a:p>
          <a:p>
            <a:pPr>
              <a:lnSpc>
                <a:spcPct val="90000"/>
              </a:lnSpc>
            </a:pPr>
            <a:r>
              <a:rPr lang="nb-NO" dirty="0"/>
              <a:t>vurderingskriterier og verktøy</a:t>
            </a:r>
          </a:p>
          <a:p>
            <a:pPr>
              <a:lnSpc>
                <a:spcPct val="90000"/>
              </a:lnSpc>
            </a:pPr>
            <a:endParaRPr lang="nb-NO" dirty="0"/>
          </a:p>
          <a:p>
            <a:pPr>
              <a:lnSpc>
                <a:spcPct val="90000"/>
              </a:lnSpc>
            </a:pPr>
            <a:r>
              <a:rPr lang="nb-NO" dirty="0"/>
              <a:t>NYF Årskonferanse Tromsø 2013</a:t>
            </a:r>
          </a:p>
          <a:p>
            <a:pPr>
              <a:lnSpc>
                <a:spcPct val="90000"/>
              </a:lnSpc>
            </a:pPr>
            <a:endParaRPr lang="nb-NO" dirty="0"/>
          </a:p>
          <a:p>
            <a:pPr>
              <a:lnSpc>
                <a:spcPct val="90000"/>
              </a:lnSpc>
            </a:pPr>
            <a:r>
              <a:rPr lang="nb-NO" dirty="0"/>
              <a:t>Hans Thore Smedbold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3" name="Content Placeholder 2"/>
          <p:cNvSpPr>
            <a:spLocks noGrp="1"/>
          </p:cNvSpPr>
          <p:nvPr>
            <p:ph idx="1"/>
          </p:nvPr>
        </p:nvSpPr>
        <p:spPr/>
        <p:txBody>
          <a:bodyPr/>
          <a:lstStyle/>
          <a:p>
            <a:endParaRPr lang="nb-NO"/>
          </a:p>
        </p:txBody>
      </p:sp>
      <p:pic>
        <p:nvPicPr>
          <p:cNvPr id="4" name="Picture 3"/>
          <p:cNvPicPr>
            <a:picLocks noChangeAspect="1"/>
          </p:cNvPicPr>
          <p:nvPr/>
        </p:nvPicPr>
        <p:blipFill>
          <a:blip r:embed="rId3"/>
          <a:stretch>
            <a:fillRect/>
          </a:stretch>
        </p:blipFill>
        <p:spPr>
          <a:xfrm>
            <a:off x="-1785911" y="-2428857"/>
            <a:ext cx="12295823" cy="9138285"/>
          </a:xfrm>
          <a:prstGeom prst="rect">
            <a:avLst/>
          </a:prstGeom>
        </p:spPr>
      </p:pic>
    </p:spTree>
    <p:extLst>
      <p:ext uri="{BB962C8B-B14F-4D97-AF65-F5344CB8AC3E}">
        <p14:creationId xmlns:p14="http://schemas.microsoft.com/office/powerpoint/2010/main" val="1794046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From BOHS 2012 (pre-session)</a:t>
            </a:r>
          </a:p>
        </p:txBody>
      </p:sp>
      <p:sp>
        <p:nvSpPr>
          <p:cNvPr id="3" name="Content Placeholder 2"/>
          <p:cNvSpPr>
            <a:spLocks noGrp="1"/>
          </p:cNvSpPr>
          <p:nvPr>
            <p:ph idx="1"/>
          </p:nvPr>
        </p:nvSpPr>
        <p:spPr/>
        <p:txBody>
          <a:bodyPr/>
          <a:lstStyle/>
          <a:p>
            <a:r>
              <a:rPr lang="en-US" dirty="0"/>
              <a:t>Only Compliance or Risk Management?</a:t>
            </a:r>
          </a:p>
        </p:txBody>
      </p:sp>
      <p:pic>
        <p:nvPicPr>
          <p:cNvPr id="13314" name="Picture 2"/>
          <p:cNvPicPr>
            <a:picLocks noChangeAspect="1" noChangeArrowheads="1"/>
          </p:cNvPicPr>
          <p:nvPr/>
        </p:nvPicPr>
        <p:blipFill>
          <a:blip r:embed="rId2" cstate="print"/>
          <a:srcRect/>
          <a:stretch>
            <a:fillRect/>
          </a:stretch>
        </p:blipFill>
        <p:spPr bwMode="auto">
          <a:xfrm>
            <a:off x="1752600" y="2514600"/>
            <a:ext cx="8685534" cy="4114800"/>
          </a:xfrm>
          <a:prstGeom prst="rect">
            <a:avLst/>
          </a:prstGeom>
          <a:noFill/>
          <a:ln w="9525">
            <a:noFill/>
            <a:miter lim="800000"/>
            <a:headEnd/>
            <a:tailEnd/>
          </a:ln>
        </p:spPr>
      </p:pic>
    </p:spTree>
    <p:extLst>
      <p:ext uri="{BB962C8B-B14F-4D97-AF65-F5344CB8AC3E}">
        <p14:creationId xmlns:p14="http://schemas.microsoft.com/office/powerpoint/2010/main" val="3275236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382000" cy="868362"/>
          </a:xfrm>
        </p:spPr>
        <p:txBody>
          <a:bodyPr>
            <a:normAutofit fontScale="90000"/>
          </a:bodyPr>
          <a:lstStyle/>
          <a:p>
            <a:r>
              <a:rPr lang="en-US" dirty="0"/>
              <a:t>Which OELs do you rely on? </a:t>
            </a:r>
            <a:br>
              <a:rPr lang="en-US" dirty="0"/>
            </a:br>
            <a:r>
              <a:rPr lang="en-US" dirty="0"/>
              <a:t>(Multiple responses were allowed for this one.)</a:t>
            </a:r>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cstate="print"/>
          <a:srcRect/>
          <a:stretch>
            <a:fillRect/>
          </a:stretch>
        </p:blipFill>
        <p:spPr bwMode="auto">
          <a:xfrm>
            <a:off x="3276600" y="1165430"/>
            <a:ext cx="7391400" cy="5692570"/>
          </a:xfrm>
          <a:prstGeom prst="rect">
            <a:avLst/>
          </a:prstGeom>
          <a:noFill/>
          <a:ln w="9525">
            <a:noFill/>
            <a:miter lim="800000"/>
            <a:headEnd/>
            <a:tailEnd/>
          </a:ln>
        </p:spPr>
      </p:pic>
      <p:sp>
        <p:nvSpPr>
          <p:cNvPr id="5" name="Oval 4"/>
          <p:cNvSpPr/>
          <p:nvPr/>
        </p:nvSpPr>
        <p:spPr>
          <a:xfrm>
            <a:off x="8229600" y="5867400"/>
            <a:ext cx="2438400" cy="60960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352800" y="6488668"/>
            <a:ext cx="5604868" cy="369332"/>
          </a:xfrm>
          <a:prstGeom prst="rect">
            <a:avLst/>
          </a:prstGeom>
          <a:solidFill>
            <a:schemeClr val="tx1"/>
          </a:solidFill>
          <a:ln w="57150">
            <a:solidFill>
              <a:srgbClr val="00B050"/>
            </a:solidFill>
          </a:ln>
        </p:spPr>
        <p:txBody>
          <a:bodyPr wrap="none" rtlCol="0">
            <a:spAutoFit/>
          </a:bodyPr>
          <a:lstStyle/>
          <a:p>
            <a:r>
              <a:rPr lang="en-US" b="1" dirty="0">
                <a:solidFill>
                  <a:srgbClr val="00B050"/>
                </a:solidFill>
              </a:rPr>
              <a:t>UK WELs, AIHA WEELs, MAKs &amp; Corporate OELs</a:t>
            </a:r>
          </a:p>
        </p:txBody>
      </p:sp>
      <p:sp>
        <p:nvSpPr>
          <p:cNvPr id="10" name="Bent Arrow 9"/>
          <p:cNvSpPr/>
          <p:nvPr/>
        </p:nvSpPr>
        <p:spPr>
          <a:xfrm rot="16200000" flipH="1">
            <a:off x="6896100" y="5143500"/>
            <a:ext cx="381000" cy="2286000"/>
          </a:xfrm>
          <a:prstGeom prst="ben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1412717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467600" cy="944562"/>
          </a:xfrm>
        </p:spPr>
        <p:txBody>
          <a:bodyPr/>
          <a:lstStyle/>
          <a:p>
            <a:r>
              <a:rPr lang="en-US" dirty="0"/>
              <a:t>AIHCE2012</a:t>
            </a:r>
          </a:p>
        </p:txBody>
      </p:sp>
      <p:sp>
        <p:nvSpPr>
          <p:cNvPr id="3" name="Content Placeholder 2"/>
          <p:cNvSpPr>
            <a:spLocks noGrp="1"/>
          </p:cNvSpPr>
          <p:nvPr>
            <p:ph idx="1"/>
          </p:nvPr>
        </p:nvSpPr>
        <p:spPr>
          <a:xfrm>
            <a:off x="1981200" y="1295401"/>
            <a:ext cx="7467600" cy="4525963"/>
          </a:xfrm>
        </p:spPr>
        <p:txBody>
          <a:bodyPr/>
          <a:lstStyle/>
          <a:p>
            <a:r>
              <a:rPr lang="en-US" dirty="0"/>
              <a:t>Occupational or Consumer or Both?</a:t>
            </a:r>
          </a:p>
        </p:txBody>
      </p:sp>
      <p:pic>
        <p:nvPicPr>
          <p:cNvPr id="1026" name="Picture 2"/>
          <p:cNvPicPr>
            <a:picLocks noChangeAspect="1" noChangeArrowheads="1"/>
          </p:cNvPicPr>
          <p:nvPr/>
        </p:nvPicPr>
        <p:blipFill>
          <a:blip r:embed="rId2" cstate="print"/>
          <a:srcRect/>
          <a:stretch>
            <a:fillRect/>
          </a:stretch>
        </p:blipFill>
        <p:spPr bwMode="auto">
          <a:xfrm>
            <a:off x="1524001" y="2743200"/>
            <a:ext cx="9221899" cy="4038600"/>
          </a:xfrm>
          <a:prstGeom prst="rect">
            <a:avLst/>
          </a:prstGeom>
          <a:noFill/>
          <a:ln w="9525">
            <a:noFill/>
            <a:miter lim="800000"/>
            <a:headEnd/>
            <a:tailEnd/>
          </a:ln>
        </p:spPr>
      </p:pic>
      <p:sp>
        <p:nvSpPr>
          <p:cNvPr id="5" name="TextBox 4"/>
          <p:cNvSpPr txBox="1"/>
          <p:nvPr/>
        </p:nvSpPr>
        <p:spPr>
          <a:xfrm>
            <a:off x="2286001" y="1981200"/>
            <a:ext cx="7093737" cy="400110"/>
          </a:xfrm>
          <a:prstGeom prst="rect">
            <a:avLst/>
          </a:prstGeom>
          <a:solidFill>
            <a:srgbClr val="FFFF00"/>
          </a:solidFill>
          <a:ln w="28575">
            <a:solidFill>
              <a:srgbClr val="FF0000"/>
            </a:solidFill>
          </a:ln>
        </p:spPr>
        <p:txBody>
          <a:bodyPr wrap="none" rtlCol="0">
            <a:spAutoFit/>
          </a:bodyPr>
          <a:lstStyle/>
          <a:p>
            <a:r>
              <a:rPr lang="en-US" sz="2000" b="1" dirty="0">
                <a:solidFill>
                  <a:srgbClr val="FF0000"/>
                </a:solidFill>
              </a:rPr>
              <a:t>Is ACGIH missing an opportunity with Consumer Limits?</a:t>
            </a:r>
          </a:p>
        </p:txBody>
      </p:sp>
    </p:spTree>
    <p:extLst>
      <p:ext uri="{BB962C8B-B14F-4D97-AF65-F5344CB8AC3E}">
        <p14:creationId xmlns:p14="http://schemas.microsoft.com/office/powerpoint/2010/main" val="195980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3" name="Content Placeholder 2"/>
          <p:cNvSpPr>
            <a:spLocks noGrp="1"/>
          </p:cNvSpPr>
          <p:nvPr>
            <p:ph idx="1"/>
          </p:nvPr>
        </p:nvSpPr>
        <p:spPr/>
        <p:txBody>
          <a:bodyPr/>
          <a:lstStyle/>
          <a:p>
            <a:endParaRPr lang="nb-NO"/>
          </a:p>
        </p:txBody>
      </p:sp>
      <p:pic>
        <p:nvPicPr>
          <p:cNvPr id="4" name="Picture 3"/>
          <p:cNvPicPr>
            <a:picLocks noChangeAspect="1"/>
          </p:cNvPicPr>
          <p:nvPr/>
        </p:nvPicPr>
        <p:blipFill>
          <a:blip r:embed="rId2"/>
          <a:stretch>
            <a:fillRect/>
          </a:stretch>
        </p:blipFill>
        <p:spPr>
          <a:xfrm>
            <a:off x="1703512" y="188640"/>
            <a:ext cx="8779764" cy="6550152"/>
          </a:xfrm>
          <a:prstGeom prst="rect">
            <a:avLst/>
          </a:prstGeom>
        </p:spPr>
      </p:pic>
    </p:spTree>
    <p:extLst>
      <p:ext uri="{BB962C8B-B14F-4D97-AF65-F5344CB8AC3E}">
        <p14:creationId xmlns:p14="http://schemas.microsoft.com/office/powerpoint/2010/main" val="3064861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458200" cy="1143000"/>
          </a:xfrm>
        </p:spPr>
        <p:txBody>
          <a:bodyPr>
            <a:normAutofit fontScale="90000"/>
          </a:bodyPr>
          <a:lstStyle/>
          <a:p>
            <a:r>
              <a:rPr lang="en-US" dirty="0"/>
              <a:t>What if the ACGIH TLV is lower than the applicable regulatory OEL?</a:t>
            </a:r>
          </a:p>
        </p:txBody>
      </p:sp>
      <p:sp>
        <p:nvSpPr>
          <p:cNvPr id="3" name="Content Placeholder 2"/>
          <p:cNvSpPr>
            <a:spLocks noGrp="1"/>
          </p:cNvSpPr>
          <p:nvPr>
            <p:ph idx="1"/>
          </p:nvPr>
        </p:nvSpPr>
        <p:spPr/>
        <p:txBody>
          <a:bodyPr/>
          <a:lstStyle/>
          <a:p>
            <a:r>
              <a:rPr lang="en-US" dirty="0"/>
              <a:t>Are people focused on only Compliance or Risk Management?</a:t>
            </a:r>
          </a:p>
        </p:txBody>
      </p:sp>
      <p:pic>
        <p:nvPicPr>
          <p:cNvPr id="9218" name="Picture 2"/>
          <p:cNvPicPr>
            <a:picLocks noChangeAspect="1" noChangeArrowheads="1"/>
          </p:cNvPicPr>
          <p:nvPr/>
        </p:nvPicPr>
        <p:blipFill>
          <a:blip r:embed="rId2" cstate="print"/>
          <a:srcRect/>
          <a:stretch>
            <a:fillRect/>
          </a:stretch>
        </p:blipFill>
        <p:spPr bwMode="auto">
          <a:xfrm>
            <a:off x="1676400" y="2885582"/>
            <a:ext cx="8839200" cy="3820018"/>
          </a:xfrm>
          <a:prstGeom prst="rect">
            <a:avLst/>
          </a:prstGeom>
          <a:noFill/>
          <a:ln w="9525">
            <a:noFill/>
            <a:miter lim="800000"/>
            <a:headEnd/>
            <a:tailEnd/>
          </a:ln>
        </p:spPr>
      </p:pic>
    </p:spTree>
    <p:extLst>
      <p:ext uri="{BB962C8B-B14F-4D97-AF65-F5344CB8AC3E}">
        <p14:creationId xmlns:p14="http://schemas.microsoft.com/office/powerpoint/2010/main" val="1224656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3" name="Content Placeholder 2"/>
          <p:cNvSpPr>
            <a:spLocks noGrp="1"/>
          </p:cNvSpPr>
          <p:nvPr>
            <p:ph idx="1"/>
          </p:nvPr>
        </p:nvSpPr>
        <p:spPr/>
        <p:txBody>
          <a:bodyPr/>
          <a:lstStyle/>
          <a:p>
            <a:endParaRPr lang="nb-NO"/>
          </a:p>
        </p:txBody>
      </p:sp>
      <p:pic>
        <p:nvPicPr>
          <p:cNvPr id="4" name="Picture 3"/>
          <p:cNvPicPr>
            <a:picLocks noChangeAspect="1"/>
          </p:cNvPicPr>
          <p:nvPr/>
        </p:nvPicPr>
        <p:blipFill>
          <a:blip r:embed="rId2"/>
          <a:stretch>
            <a:fillRect/>
          </a:stretch>
        </p:blipFill>
        <p:spPr>
          <a:xfrm>
            <a:off x="1919537" y="247821"/>
            <a:ext cx="8570595" cy="6443663"/>
          </a:xfrm>
          <a:prstGeom prst="rect">
            <a:avLst/>
          </a:prstGeom>
        </p:spPr>
      </p:pic>
    </p:spTree>
    <p:extLst>
      <p:ext uri="{BB962C8B-B14F-4D97-AF65-F5344CB8AC3E}">
        <p14:creationId xmlns:p14="http://schemas.microsoft.com/office/powerpoint/2010/main" val="181157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305800" cy="1143000"/>
          </a:xfrm>
        </p:spPr>
        <p:txBody>
          <a:bodyPr>
            <a:normAutofit/>
          </a:bodyPr>
          <a:lstStyle/>
          <a:p>
            <a:r>
              <a:rPr lang="en-US" dirty="0"/>
              <a:t>Familiar with “Hierarchy of OELs”?</a:t>
            </a:r>
          </a:p>
        </p:txBody>
      </p:sp>
      <p:sp>
        <p:nvSpPr>
          <p:cNvPr id="3" name="Content Placeholder 2"/>
          <p:cNvSpPr>
            <a:spLocks noGrp="1"/>
          </p:cNvSpPr>
          <p:nvPr>
            <p:ph idx="1"/>
          </p:nvPr>
        </p:nvSpPr>
        <p:spPr/>
        <p:txBody>
          <a:bodyPr/>
          <a:lstStyle/>
          <a:p>
            <a:r>
              <a:rPr lang="en-US" dirty="0"/>
              <a:t>Pre-session question, large majority “has a clue”</a:t>
            </a:r>
          </a:p>
        </p:txBody>
      </p:sp>
      <p:pic>
        <p:nvPicPr>
          <p:cNvPr id="5122" name="Picture 2"/>
          <p:cNvPicPr>
            <a:picLocks noChangeAspect="1" noChangeArrowheads="1"/>
          </p:cNvPicPr>
          <p:nvPr/>
        </p:nvPicPr>
        <p:blipFill>
          <a:blip r:embed="rId2" cstate="print"/>
          <a:srcRect/>
          <a:stretch>
            <a:fillRect/>
          </a:stretch>
        </p:blipFill>
        <p:spPr bwMode="auto">
          <a:xfrm>
            <a:off x="1676400" y="3276600"/>
            <a:ext cx="8805182" cy="3429000"/>
          </a:xfrm>
          <a:prstGeom prst="rect">
            <a:avLst/>
          </a:prstGeom>
          <a:noFill/>
          <a:ln w="9525">
            <a:noFill/>
            <a:miter lim="800000"/>
            <a:headEnd/>
            <a:tailEnd/>
          </a:ln>
        </p:spPr>
      </p:pic>
    </p:spTree>
    <p:extLst>
      <p:ext uri="{BB962C8B-B14F-4D97-AF65-F5344CB8AC3E}">
        <p14:creationId xmlns:p14="http://schemas.microsoft.com/office/powerpoint/2010/main" val="2320785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077200" cy="1143000"/>
          </a:xfrm>
        </p:spPr>
        <p:txBody>
          <a:bodyPr>
            <a:normAutofit/>
          </a:bodyPr>
          <a:lstStyle/>
          <a:p>
            <a:r>
              <a:rPr lang="en-US" dirty="0"/>
              <a:t>“Working OELs / Hazard Bands”</a:t>
            </a:r>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1719808" y="2743200"/>
            <a:ext cx="8795792" cy="3962400"/>
          </a:xfrm>
          <a:prstGeom prst="rect">
            <a:avLst/>
          </a:prstGeom>
          <a:noFill/>
          <a:ln w="9525">
            <a:noFill/>
            <a:miter lim="800000"/>
            <a:headEnd/>
            <a:tailEnd/>
          </a:ln>
        </p:spPr>
      </p:pic>
    </p:spTree>
    <p:extLst>
      <p:ext uri="{BB962C8B-B14F-4D97-AF65-F5344CB8AC3E}">
        <p14:creationId xmlns:p14="http://schemas.microsoft.com/office/powerpoint/2010/main" val="2321913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3" name="Content Placeholder 2"/>
          <p:cNvSpPr>
            <a:spLocks noGrp="1"/>
          </p:cNvSpPr>
          <p:nvPr>
            <p:ph idx="1"/>
          </p:nvPr>
        </p:nvSpPr>
        <p:spPr/>
        <p:txBody>
          <a:bodyPr/>
          <a:lstStyle/>
          <a:p>
            <a:endParaRPr lang="nb-NO"/>
          </a:p>
        </p:txBody>
      </p:sp>
      <p:pic>
        <p:nvPicPr>
          <p:cNvPr id="4" name="Picture 3"/>
          <p:cNvPicPr>
            <a:picLocks noChangeAspect="1"/>
          </p:cNvPicPr>
          <p:nvPr/>
        </p:nvPicPr>
        <p:blipFill>
          <a:blip r:embed="rId2"/>
          <a:stretch>
            <a:fillRect/>
          </a:stretch>
        </p:blipFill>
        <p:spPr>
          <a:xfrm>
            <a:off x="1775520" y="254921"/>
            <a:ext cx="8565356" cy="6427946"/>
          </a:xfrm>
          <a:prstGeom prst="rect">
            <a:avLst/>
          </a:prstGeom>
        </p:spPr>
      </p:pic>
    </p:spTree>
    <p:extLst>
      <p:ext uri="{BB962C8B-B14F-4D97-AF65-F5344CB8AC3E}">
        <p14:creationId xmlns:p14="http://schemas.microsoft.com/office/powerpoint/2010/main" val="3990464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b-NO" dirty="0"/>
              <a:t>Disposisjon</a:t>
            </a:r>
          </a:p>
        </p:txBody>
      </p:sp>
      <p:sp>
        <p:nvSpPr>
          <p:cNvPr id="5" name="Content Placeholder 4"/>
          <p:cNvSpPr>
            <a:spLocks noGrp="1"/>
          </p:cNvSpPr>
          <p:nvPr>
            <p:ph idx="1"/>
          </p:nvPr>
        </p:nvSpPr>
        <p:spPr/>
        <p:txBody>
          <a:bodyPr/>
          <a:lstStyle/>
          <a:p>
            <a:r>
              <a:rPr lang="nb-NO" dirty="0"/>
              <a:t>Innledning / bakgrunn</a:t>
            </a:r>
          </a:p>
          <a:p>
            <a:r>
              <a:rPr lang="nb-NO" dirty="0"/>
              <a:t>Spørreundersøkelse </a:t>
            </a:r>
          </a:p>
          <a:p>
            <a:r>
              <a:rPr lang="nb-NO" dirty="0"/>
              <a:t>Hierarki av vurderingskriterier og verktøy</a:t>
            </a:r>
          </a:p>
          <a:p>
            <a:r>
              <a:rPr lang="nb-NO" dirty="0"/>
              <a:t>Erfaringer fra andre konferanser</a:t>
            </a:r>
          </a:p>
        </p:txBody>
      </p:sp>
    </p:spTree>
    <p:extLst>
      <p:ext uri="{BB962C8B-B14F-4D97-AF65-F5344CB8AC3E}">
        <p14:creationId xmlns:p14="http://schemas.microsoft.com/office/powerpoint/2010/main" val="4101432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From BOHS 2012 (post-session)</a:t>
            </a:r>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cstate="print"/>
          <a:srcRect/>
          <a:stretch>
            <a:fillRect/>
          </a:stretch>
        </p:blipFill>
        <p:spPr bwMode="auto">
          <a:xfrm>
            <a:off x="2286000" y="1600200"/>
            <a:ext cx="7639050" cy="4953000"/>
          </a:xfrm>
          <a:prstGeom prst="rect">
            <a:avLst/>
          </a:prstGeom>
          <a:noFill/>
          <a:ln w="9525">
            <a:noFill/>
            <a:miter lim="800000"/>
            <a:headEnd/>
            <a:tailEnd/>
          </a:ln>
        </p:spPr>
      </p:pic>
    </p:spTree>
    <p:extLst>
      <p:ext uri="{BB962C8B-B14F-4D97-AF65-F5344CB8AC3E}">
        <p14:creationId xmlns:p14="http://schemas.microsoft.com/office/powerpoint/2010/main" val="2197899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3" name="Content Placeholder 2"/>
          <p:cNvSpPr>
            <a:spLocks noGrp="1"/>
          </p:cNvSpPr>
          <p:nvPr>
            <p:ph idx="1"/>
          </p:nvPr>
        </p:nvSpPr>
        <p:spPr/>
        <p:txBody>
          <a:bodyPr/>
          <a:lstStyle/>
          <a:p>
            <a:endParaRPr lang="nb-NO"/>
          </a:p>
        </p:txBody>
      </p:sp>
      <p:pic>
        <p:nvPicPr>
          <p:cNvPr id="4" name="Picture 3"/>
          <p:cNvPicPr>
            <a:picLocks noChangeAspect="1"/>
          </p:cNvPicPr>
          <p:nvPr/>
        </p:nvPicPr>
        <p:blipFill>
          <a:blip r:embed="rId2"/>
          <a:stretch>
            <a:fillRect/>
          </a:stretch>
        </p:blipFill>
        <p:spPr>
          <a:xfrm>
            <a:off x="1855232" y="116632"/>
            <a:ext cx="8586311" cy="6427946"/>
          </a:xfrm>
          <a:prstGeom prst="rect">
            <a:avLst/>
          </a:prstGeom>
        </p:spPr>
      </p:pic>
    </p:spTree>
    <p:extLst>
      <p:ext uri="{BB962C8B-B14F-4D97-AF65-F5344CB8AC3E}">
        <p14:creationId xmlns:p14="http://schemas.microsoft.com/office/powerpoint/2010/main" val="1051269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1"/>
            <a:ext cx="9144000" cy="868363"/>
          </a:xfrm>
        </p:spPr>
        <p:txBody>
          <a:bodyPr rtlCol="0">
            <a:noAutofit/>
          </a:bodyPr>
          <a:lstStyle/>
          <a:p>
            <a:pPr algn="ctr" fontAlgn="auto">
              <a:spcAft>
                <a:spcPts val="0"/>
              </a:spcAft>
              <a:defRPr/>
            </a:pPr>
            <a:r>
              <a:rPr lang="nb-NO" sz="2400" dirty="0">
                <a:latin typeface="+mn-lt"/>
              </a:rPr>
              <a:t>Beskytte arbeidere og andre best mulig</a:t>
            </a:r>
            <a:br>
              <a:rPr lang="nb-NO" sz="4000" dirty="0">
                <a:latin typeface="+mn-lt"/>
              </a:rPr>
            </a:br>
            <a:r>
              <a:rPr lang="nb-NO" sz="3200" dirty="0">
                <a:latin typeface="+mn-lt"/>
              </a:rPr>
              <a:t>Hierarki av vurderingskriterier  og verktøy </a:t>
            </a:r>
            <a:endParaRPr lang="nb-NO" sz="4000" dirty="0">
              <a:latin typeface="+mn-lt"/>
            </a:endParaRPr>
          </a:p>
        </p:txBody>
      </p:sp>
      <p:graphicFrame>
        <p:nvGraphicFramePr>
          <p:cNvPr id="15420" name="Group 60"/>
          <p:cNvGraphicFramePr>
            <a:graphicFrameLocks noGrp="1"/>
          </p:cNvGraphicFramePr>
          <p:nvPr>
            <p:ph idx="1"/>
            <p:extLst>
              <p:ext uri="{D42A27DB-BD31-4B8C-83A1-F6EECF244321}">
                <p14:modId xmlns:p14="http://schemas.microsoft.com/office/powerpoint/2010/main" val="2902105438"/>
              </p:ext>
            </p:extLst>
          </p:nvPr>
        </p:nvGraphicFramePr>
        <p:xfrm>
          <a:off x="1676400" y="1600201"/>
          <a:ext cx="8066088" cy="4908233"/>
        </p:xfrm>
        <a:graphic>
          <a:graphicData uri="http://schemas.openxmlformats.org/drawingml/2006/table">
            <a:tbl>
              <a:tblPr/>
              <a:tblGrid>
                <a:gridCol w="2079625">
                  <a:extLst>
                    <a:ext uri="{9D8B030D-6E8A-4147-A177-3AD203B41FA5}">
                      <a16:colId xmlns:a16="http://schemas.microsoft.com/office/drawing/2014/main" val="20000"/>
                    </a:ext>
                  </a:extLst>
                </a:gridCol>
                <a:gridCol w="528638">
                  <a:extLst>
                    <a:ext uri="{9D8B030D-6E8A-4147-A177-3AD203B41FA5}">
                      <a16:colId xmlns:a16="http://schemas.microsoft.com/office/drawing/2014/main" val="20001"/>
                    </a:ext>
                  </a:extLst>
                </a:gridCol>
                <a:gridCol w="2284412">
                  <a:extLst>
                    <a:ext uri="{9D8B030D-6E8A-4147-A177-3AD203B41FA5}">
                      <a16:colId xmlns:a16="http://schemas.microsoft.com/office/drawing/2014/main" val="20002"/>
                    </a:ext>
                  </a:extLst>
                </a:gridCol>
                <a:gridCol w="639763">
                  <a:extLst>
                    <a:ext uri="{9D8B030D-6E8A-4147-A177-3AD203B41FA5}">
                      <a16:colId xmlns:a16="http://schemas.microsoft.com/office/drawing/2014/main" val="20003"/>
                    </a:ext>
                  </a:extLst>
                </a:gridCol>
                <a:gridCol w="2533650">
                  <a:extLst>
                    <a:ext uri="{9D8B030D-6E8A-4147-A177-3AD203B41FA5}">
                      <a16:colId xmlns:a16="http://schemas.microsoft.com/office/drawing/2014/main" val="20004"/>
                    </a:ext>
                  </a:extLst>
                </a:gridCol>
              </a:tblGrid>
              <a:tr h="1009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sz="2000" b="0" i="0" u="none" strike="noStrike" cap="none" normalizeH="0" baseline="0" noProof="0" dirty="0">
                          <a:ln>
                            <a:noFill/>
                          </a:ln>
                          <a:solidFill>
                            <a:schemeClr val="bg1"/>
                          </a:solidFill>
                          <a:effectLst/>
                          <a:latin typeface="Calibri" pitchFamily="34" charset="0"/>
                          <a:cs typeface="Arial" pitchFamily="34" charset="0"/>
                        </a:rPr>
                        <a:t>Hierarki av</a:t>
                      </a:r>
                      <a:br>
                        <a:rPr kumimoji="0" lang="nb-NO" sz="2000" b="0" i="0" u="none" strike="noStrike" cap="none" normalizeH="0" baseline="0" noProof="0" dirty="0">
                          <a:ln>
                            <a:noFill/>
                          </a:ln>
                          <a:solidFill>
                            <a:schemeClr val="bg1"/>
                          </a:solidFill>
                          <a:effectLst/>
                          <a:latin typeface="Calibri" pitchFamily="34" charset="0"/>
                          <a:cs typeface="Arial" pitchFamily="34" charset="0"/>
                        </a:rPr>
                      </a:br>
                      <a:r>
                        <a:rPr kumimoji="0" lang="nb-NO" sz="2200" b="1" i="0" u="none" strike="noStrike" cap="none" normalizeH="0" baseline="0" noProof="0" dirty="0" err="1">
                          <a:ln>
                            <a:noFill/>
                          </a:ln>
                          <a:solidFill>
                            <a:schemeClr val="bg1"/>
                          </a:solidFill>
                          <a:effectLst/>
                          <a:latin typeface="Calibri" pitchFamily="34" charset="0"/>
                          <a:cs typeface="Arial" pitchFamily="34" charset="0"/>
                        </a:rPr>
                        <a:t>YGVs</a:t>
                      </a:r>
                      <a:r>
                        <a:rPr kumimoji="0" lang="nb-NO" sz="2200" b="1" i="0" u="none" strike="noStrike" cap="none" normalizeH="0" baseline="0" noProof="0" dirty="0">
                          <a:ln>
                            <a:noFill/>
                          </a:ln>
                          <a:solidFill>
                            <a:schemeClr val="bg1"/>
                          </a:solidFill>
                          <a:effectLst/>
                          <a:latin typeface="Calibri" pitchFamily="34" charset="0"/>
                          <a:cs typeface="Arial" pitchFamily="34" charset="0"/>
                        </a:rPr>
                        <a:t> / Farerangering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5B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noProof="0" dirty="0">
                        <a:ln>
                          <a:noFill/>
                        </a:ln>
                        <a:solidFill>
                          <a:schemeClr val="bg1"/>
                        </a:solidFill>
                        <a:effectLst/>
                        <a:latin typeface="Calibri"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sz="2400" b="1" i="0" u="none" strike="noStrike" cap="none" normalizeH="0" baseline="0" noProof="0" dirty="0">
                          <a:ln>
                            <a:noFill/>
                          </a:ln>
                          <a:solidFill>
                            <a:schemeClr val="bg1"/>
                          </a:solidFill>
                          <a:effectLst/>
                          <a:latin typeface="Calibri" pitchFamily="34" charset="0"/>
                          <a:cs typeface="Arial" pitchFamily="34" charset="0"/>
                        </a:rPr>
                        <a:t>Vurderings-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2400" b="0" i="0" u="none" strike="noStrike" cap="none" normalizeH="0" baseline="0" noProof="0" dirty="0">
                          <a:ln>
                            <a:noFill/>
                          </a:ln>
                          <a:solidFill>
                            <a:schemeClr val="bg1"/>
                          </a:solidFill>
                          <a:effectLst/>
                          <a:latin typeface="Calibri" pitchFamily="34" charset="0"/>
                          <a:cs typeface="Arial" pitchFamily="34" charset="0"/>
                        </a:rPr>
                        <a:t>hierarki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noProof="0" dirty="0">
                        <a:ln>
                          <a:noFill/>
                        </a:ln>
                        <a:solidFill>
                          <a:schemeClr val="bg1"/>
                        </a:solidFill>
                        <a:effectLst/>
                        <a:latin typeface="Calibri"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sz="2400" b="1" i="0" u="none" strike="noStrike" cap="none" normalizeH="0" baseline="0" noProof="0" dirty="0">
                          <a:ln>
                            <a:noFill/>
                          </a:ln>
                          <a:solidFill>
                            <a:schemeClr val="bg1"/>
                          </a:solidFill>
                          <a:effectLst/>
                          <a:latin typeface="Calibri" pitchFamily="34" charset="0"/>
                          <a:cs typeface="Arial" pitchFamily="34" charset="0"/>
                        </a:rPr>
                        <a:t>Kontroll-</a:t>
                      </a:r>
                    </a:p>
                    <a:p>
                      <a:pPr marL="0" marR="0" lvl="0" indent="0" algn="ctr"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noProof="0" dirty="0">
                          <a:ln>
                            <a:noFill/>
                          </a:ln>
                          <a:solidFill>
                            <a:schemeClr val="bg1"/>
                          </a:solidFill>
                          <a:effectLst/>
                          <a:latin typeface="Calibri" pitchFamily="34" charset="0"/>
                          <a:cs typeface="Arial" pitchFamily="34" charset="0"/>
                        </a:rPr>
                        <a:t>hierarki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928688">
                <a:tc>
                  <a:txBody>
                    <a:bodyPr/>
                    <a:lstStyle/>
                    <a:p>
                      <a:pPr marL="0" marR="0" lvl="2" indent="-342900" algn="ctr" defTabSz="914400" rtl="0" eaLnBrk="1" fontAlgn="base" latinLnBrk="0" hangingPunct="1">
                        <a:lnSpc>
                          <a:spcPct val="100000"/>
                        </a:lnSpc>
                        <a:spcBef>
                          <a:spcPct val="0"/>
                        </a:spcBef>
                        <a:spcAft>
                          <a:spcPct val="0"/>
                        </a:spcAft>
                        <a:buClrTx/>
                        <a:buSzTx/>
                        <a:buFont typeface="+mj-lt"/>
                        <a:buNone/>
                        <a:tabLst/>
                      </a:pPr>
                      <a:r>
                        <a:rPr kumimoji="0" lang="nb-NO" sz="2000" b="0" i="0" u="none" strike="noStrike" cap="none" normalizeH="0" baseline="0" noProof="0" dirty="0">
                          <a:ln>
                            <a:noFill/>
                          </a:ln>
                          <a:solidFill>
                            <a:schemeClr val="bg1"/>
                          </a:solidFill>
                          <a:effectLst/>
                          <a:latin typeface="Calibri" pitchFamily="34" charset="0"/>
                          <a:cs typeface="Arial" pitchFamily="34" charset="0"/>
                        </a:rPr>
                        <a:t>Helsebaserte YGV / Nasjonale YGV</a:t>
                      </a:r>
                    </a:p>
                    <a:p>
                      <a:pPr marL="0" marR="0" lvl="2" indent="-342900" algn="ctr" defTabSz="914400" rtl="0" eaLnBrk="1" fontAlgn="base" latinLnBrk="0" hangingPunct="1">
                        <a:lnSpc>
                          <a:spcPct val="100000"/>
                        </a:lnSpc>
                        <a:spcBef>
                          <a:spcPct val="0"/>
                        </a:spcBef>
                        <a:spcAft>
                          <a:spcPct val="0"/>
                        </a:spcAft>
                        <a:buClrTx/>
                        <a:buSzTx/>
                        <a:buFont typeface="+mj-lt"/>
                        <a:buNone/>
                        <a:tabLst/>
                      </a:pPr>
                      <a:r>
                        <a:rPr kumimoji="0" lang="nb-NO" sz="2000" b="0" i="0" u="none" strike="noStrike" cap="none" normalizeH="0" baseline="0" noProof="0" dirty="0">
                          <a:ln>
                            <a:noFill/>
                          </a:ln>
                          <a:solidFill>
                            <a:schemeClr val="bg1"/>
                          </a:solidFill>
                          <a:effectLst/>
                          <a:latin typeface="Calibri" pitchFamily="34" charset="0"/>
                          <a:cs typeface="Arial" pitchFamily="34" charset="0"/>
                        </a:rPr>
                        <a:t>(tradisjonelle)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noProof="0" dirty="0">
                        <a:ln>
                          <a:noFill/>
                        </a:ln>
                        <a:solidFill>
                          <a:schemeClr val="bg1"/>
                        </a:solidFill>
                        <a:effectLst/>
                        <a:latin typeface="Calibri"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sz="2000" b="0" i="0" u="none" strike="noStrike" cap="none" normalizeH="0" baseline="0" noProof="0" dirty="0">
                          <a:ln>
                            <a:noFill/>
                          </a:ln>
                          <a:solidFill>
                            <a:schemeClr val="bg1"/>
                          </a:solidFill>
                          <a:effectLst/>
                          <a:latin typeface="Calibri" pitchFamily="34" charset="0"/>
                          <a:cs typeface="Arial" pitchFamily="34" charset="0"/>
                        </a:rPr>
                        <a:t>Validert prøvetaking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nb-NO" sz="2000" b="0" i="0" u="none" strike="noStrike" cap="none" normalizeH="0" baseline="0" noProof="0" dirty="0">
                          <a:ln>
                            <a:noFill/>
                          </a:ln>
                          <a:solidFill>
                            <a:schemeClr val="bg1"/>
                          </a:solidFill>
                          <a:effectLst/>
                          <a:latin typeface="Calibri" pitchFamily="34" charset="0"/>
                          <a:cs typeface="Arial" pitchFamily="34" charset="0"/>
                        </a:rPr>
                        <a:t>(1-10% av SEG)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DCD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noProof="0" dirty="0">
                        <a:ln>
                          <a:noFill/>
                        </a:ln>
                        <a:solidFill>
                          <a:schemeClr val="bg1"/>
                        </a:solidFill>
                        <a:effectLst/>
                        <a:latin typeface="Calibri"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2" indent="-342900" algn="ctr" defTabSz="914400" rtl="0" eaLnBrk="1" fontAlgn="base" latinLnBrk="0" hangingPunct="1">
                        <a:lnSpc>
                          <a:spcPct val="100000"/>
                        </a:lnSpc>
                        <a:spcBef>
                          <a:spcPct val="0"/>
                        </a:spcBef>
                        <a:spcAft>
                          <a:spcPct val="0"/>
                        </a:spcAft>
                        <a:buClrTx/>
                        <a:buSzTx/>
                        <a:buFont typeface="+mj-lt"/>
                        <a:buNone/>
                        <a:tabLst/>
                      </a:pPr>
                      <a:r>
                        <a:rPr kumimoji="0" lang="nb-NO" sz="2000" b="0" i="0" u="none" strike="noStrike" cap="none" normalizeH="0" baseline="0" noProof="0" dirty="0">
                          <a:ln>
                            <a:noFill/>
                          </a:ln>
                          <a:solidFill>
                            <a:schemeClr val="bg1"/>
                          </a:solidFill>
                          <a:effectLst/>
                          <a:latin typeface="Calibri" pitchFamily="34" charset="0"/>
                          <a:cs typeface="Arial" pitchFamily="34" charset="0"/>
                        </a:rPr>
                        <a:t>Eliminasjon og Substitusjon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1"/>
                  </a:ext>
                </a:extLst>
              </a:tr>
              <a:tr h="928688">
                <a:tc>
                  <a:txBody>
                    <a:bodyPr/>
                    <a:lstStyle/>
                    <a:p>
                      <a:pPr marL="0" marR="0" lvl="2" indent="-342900" algn="ctr" defTabSz="914400" rtl="0" eaLnBrk="1" fontAlgn="base" latinLnBrk="0" hangingPunct="1">
                        <a:lnSpc>
                          <a:spcPct val="100000"/>
                        </a:lnSpc>
                        <a:spcBef>
                          <a:spcPct val="0"/>
                        </a:spcBef>
                        <a:spcAft>
                          <a:spcPct val="0"/>
                        </a:spcAft>
                        <a:buClrTx/>
                        <a:buSzTx/>
                        <a:buFont typeface="+mj-lt"/>
                        <a:buNone/>
                        <a:tabLst/>
                      </a:pPr>
                      <a:r>
                        <a:rPr kumimoji="0" lang="nb-NO" sz="2000" b="0" i="0" u="none" strike="noStrike" cap="none" normalizeH="0" baseline="0" noProof="0" dirty="0">
                          <a:ln>
                            <a:noFill/>
                          </a:ln>
                          <a:solidFill>
                            <a:schemeClr val="bg1"/>
                          </a:solidFill>
                          <a:effectLst/>
                          <a:latin typeface="Calibri" pitchFamily="34" charset="0"/>
                          <a:cs typeface="Arial" pitchFamily="34" charset="0"/>
                        </a:rPr>
                        <a:t>Bedrifts / bransje </a:t>
                      </a:r>
                      <a:r>
                        <a:rPr kumimoji="0" lang="nb-NO" sz="2000" b="0" i="0" u="none" strike="noStrike" cap="none" normalizeH="0" baseline="0" noProof="0" dirty="0" err="1">
                          <a:ln>
                            <a:noFill/>
                          </a:ln>
                          <a:solidFill>
                            <a:schemeClr val="bg1"/>
                          </a:solidFill>
                          <a:effectLst/>
                          <a:latin typeface="Calibri" pitchFamily="34" charset="0"/>
                          <a:cs typeface="Arial" pitchFamily="34" charset="0"/>
                        </a:rPr>
                        <a:t>YGVer</a:t>
                      </a:r>
                      <a:endParaRPr kumimoji="0" lang="nb-NO" sz="2000" b="0" i="0" u="none" strike="noStrike" cap="none" normalizeH="0" baseline="0" noProof="0" dirty="0">
                        <a:ln>
                          <a:noFill/>
                        </a:ln>
                        <a:solidFill>
                          <a:schemeClr val="bg1"/>
                        </a:solidFill>
                        <a:effectLst/>
                        <a:latin typeface="Calibri" pitchFamily="34" charset="0"/>
                        <a:cs typeface="Arial" pitchFamily="34" charset="0"/>
                      </a:endParaRPr>
                    </a:p>
                    <a:p>
                      <a:pPr marL="0" marR="0" lvl="2" indent="-342900" algn="ctr" defTabSz="914400" rtl="0" eaLnBrk="1" fontAlgn="base" latinLnBrk="0" hangingPunct="1">
                        <a:lnSpc>
                          <a:spcPct val="100000"/>
                        </a:lnSpc>
                        <a:spcBef>
                          <a:spcPct val="0"/>
                        </a:spcBef>
                        <a:spcAft>
                          <a:spcPct val="0"/>
                        </a:spcAft>
                        <a:buClrTx/>
                        <a:buSzTx/>
                        <a:buFont typeface="+mj-lt"/>
                        <a:buNone/>
                        <a:tabLst/>
                      </a:pPr>
                      <a:endParaRPr kumimoji="0" lang="nb-NO" sz="2000" b="0" i="0" u="none" strike="noStrike" cap="none" normalizeH="0" baseline="0" noProof="0" dirty="0">
                        <a:ln>
                          <a:noFill/>
                        </a:ln>
                        <a:solidFill>
                          <a:schemeClr val="bg1"/>
                        </a:solidFill>
                        <a:effectLst/>
                        <a:latin typeface="Calibri"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noProof="0" dirty="0">
                        <a:ln>
                          <a:noFill/>
                        </a:ln>
                        <a:solidFill>
                          <a:schemeClr val="bg1"/>
                        </a:solidFill>
                        <a:effectLst/>
                        <a:latin typeface="Calibri"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sz="2000" b="0" i="0" u="none" strike="noStrike" cap="none" normalizeH="0" baseline="0" noProof="0" dirty="0">
                          <a:ln>
                            <a:noFill/>
                          </a:ln>
                          <a:solidFill>
                            <a:schemeClr val="bg1"/>
                          </a:solidFill>
                          <a:effectLst/>
                          <a:latin typeface="Calibri" pitchFamily="34" charset="0"/>
                          <a:cs typeface="Arial" pitchFamily="34" charset="0"/>
                        </a:rPr>
                        <a:t>Direktevisende mfl.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nb-NO" sz="2000" b="0" i="0" u="none" strike="noStrike" cap="none" normalizeH="0" baseline="0" noProof="0" dirty="0">
                          <a:ln>
                            <a:noFill/>
                          </a:ln>
                          <a:solidFill>
                            <a:schemeClr val="bg1"/>
                          </a:solidFill>
                          <a:effectLst/>
                          <a:latin typeface="Calibri" pitchFamily="34" charset="0"/>
                          <a:cs typeface="Arial" pitchFamily="34" charset="0"/>
                        </a:rPr>
                        <a:t>(1-10% av SEG)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DCD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noProof="0" dirty="0">
                        <a:ln>
                          <a:noFill/>
                        </a:ln>
                        <a:solidFill>
                          <a:schemeClr val="bg1"/>
                        </a:solidFill>
                        <a:effectLst/>
                        <a:latin typeface="Calibri"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2" indent="-342900" algn="ctr" defTabSz="914400" rtl="0" eaLnBrk="1" fontAlgn="base" latinLnBrk="0" hangingPunct="1">
                        <a:lnSpc>
                          <a:spcPct val="100000"/>
                        </a:lnSpc>
                        <a:spcBef>
                          <a:spcPct val="0"/>
                        </a:spcBef>
                        <a:spcAft>
                          <a:spcPct val="0"/>
                        </a:spcAft>
                        <a:buClrTx/>
                        <a:buSzTx/>
                        <a:buFont typeface="+mj-lt"/>
                        <a:buNone/>
                        <a:tabLst/>
                      </a:pPr>
                      <a:r>
                        <a:rPr kumimoji="0" lang="nb-NO" sz="2000" b="0" i="0" u="none" strike="noStrike" cap="none" normalizeH="0" baseline="0" noProof="0" dirty="0">
                          <a:ln>
                            <a:noFill/>
                          </a:ln>
                          <a:solidFill>
                            <a:schemeClr val="bg1"/>
                          </a:solidFill>
                          <a:effectLst/>
                          <a:latin typeface="Calibri" pitchFamily="34" charset="0"/>
                          <a:cs typeface="Arial" pitchFamily="34" charset="0"/>
                        </a:rPr>
                        <a:t>Tekniske barrierer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2"/>
                  </a:ext>
                </a:extLst>
              </a:tr>
              <a:tr h="823913">
                <a:tc>
                  <a:txBody>
                    <a:bodyPr/>
                    <a:lstStyle/>
                    <a:p>
                      <a:pPr marL="0" marR="0" lvl="2" indent="-342900" algn="ctr" defTabSz="914400" rtl="0" eaLnBrk="1" fontAlgn="base" latinLnBrk="0" hangingPunct="1">
                        <a:lnSpc>
                          <a:spcPct val="100000"/>
                        </a:lnSpc>
                        <a:spcBef>
                          <a:spcPct val="0"/>
                        </a:spcBef>
                        <a:spcAft>
                          <a:spcPct val="0"/>
                        </a:spcAft>
                        <a:buClrTx/>
                        <a:buSzTx/>
                        <a:buFont typeface="+mj-lt"/>
                        <a:buNone/>
                        <a:tabLst/>
                      </a:pPr>
                      <a:r>
                        <a:rPr kumimoji="0" lang="nb-NO" sz="2000" b="0" i="0" u="none" strike="noStrike" cap="none" normalizeH="0" baseline="0" noProof="0" dirty="0">
                          <a:ln>
                            <a:noFill/>
                          </a:ln>
                          <a:solidFill>
                            <a:schemeClr val="bg1"/>
                          </a:solidFill>
                          <a:effectLst/>
                          <a:latin typeface="Calibri" pitchFamily="34" charset="0"/>
                          <a:cs typeface="Arial" pitchFamily="34" charset="0"/>
                        </a:rPr>
                        <a:t>DNEL / DMEL</a:t>
                      </a:r>
                    </a:p>
                    <a:p>
                      <a:pPr marL="0" marR="0" lvl="2" indent="-342900" algn="ctr" defTabSz="914400" rtl="0" eaLnBrk="1" fontAlgn="base" latinLnBrk="0" hangingPunct="1">
                        <a:lnSpc>
                          <a:spcPct val="100000"/>
                        </a:lnSpc>
                        <a:spcBef>
                          <a:spcPct val="0"/>
                        </a:spcBef>
                        <a:spcAft>
                          <a:spcPct val="0"/>
                        </a:spcAft>
                        <a:buClrTx/>
                        <a:buSzTx/>
                        <a:buFont typeface="+mj-lt"/>
                        <a:buNone/>
                        <a:tabLst/>
                      </a:pPr>
                      <a:r>
                        <a:rPr kumimoji="0" lang="nb-NO" sz="2000" b="0" i="0" u="none" strike="noStrike" cap="none" normalizeH="0" baseline="0" noProof="0" dirty="0">
                          <a:ln>
                            <a:noFill/>
                          </a:ln>
                          <a:solidFill>
                            <a:schemeClr val="bg1"/>
                          </a:solidFill>
                          <a:effectLst/>
                          <a:latin typeface="Calibri" pitchFamily="34" charset="0"/>
                          <a:cs typeface="Arial" pitchFamily="34" charset="0"/>
                        </a:rPr>
                        <a:t>(REACH)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noProof="0" dirty="0">
                        <a:ln>
                          <a:noFill/>
                        </a:ln>
                        <a:solidFill>
                          <a:schemeClr val="bg1"/>
                        </a:solidFill>
                        <a:effectLst/>
                        <a:latin typeface="Calibri"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sz="2000" b="0" i="0" u="none" strike="noStrike" cap="none" normalizeH="0" baseline="0" noProof="0" dirty="0">
                          <a:ln>
                            <a:noFill/>
                          </a:ln>
                          <a:solidFill>
                            <a:schemeClr val="bg1"/>
                          </a:solidFill>
                          <a:effectLst/>
                          <a:latin typeface="Calibri" pitchFamily="34" charset="0"/>
                          <a:cs typeface="Arial" pitchFamily="34" charset="0"/>
                        </a:rPr>
                        <a:t>Modellering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nb-NO" sz="2000" b="0" i="0" u="none" strike="noStrike" cap="none" normalizeH="0" baseline="0" noProof="0" dirty="0">
                          <a:ln>
                            <a:noFill/>
                          </a:ln>
                          <a:solidFill>
                            <a:schemeClr val="bg1"/>
                          </a:solidFill>
                          <a:effectLst/>
                          <a:latin typeface="Calibri" pitchFamily="34" charset="0"/>
                          <a:cs typeface="Arial" pitchFamily="34" charset="0"/>
                        </a:rPr>
                        <a:t>(10-50% av SEG)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DCD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noProof="0" dirty="0">
                        <a:ln>
                          <a:noFill/>
                        </a:ln>
                        <a:solidFill>
                          <a:schemeClr val="bg1"/>
                        </a:solidFill>
                        <a:effectLst/>
                        <a:latin typeface="Calibri"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2" indent="-342900" algn="ctr" defTabSz="914400" rtl="0" eaLnBrk="1" fontAlgn="base" latinLnBrk="0" hangingPunct="1">
                        <a:lnSpc>
                          <a:spcPct val="100000"/>
                        </a:lnSpc>
                        <a:spcBef>
                          <a:spcPct val="0"/>
                        </a:spcBef>
                        <a:spcAft>
                          <a:spcPct val="0"/>
                        </a:spcAft>
                        <a:buClrTx/>
                        <a:buSzTx/>
                        <a:buFont typeface="+mj-lt"/>
                        <a:buNone/>
                        <a:tabLst/>
                      </a:pPr>
                      <a:r>
                        <a:rPr kumimoji="0" lang="nb-NO" sz="2000" b="0" i="0" u="none" strike="noStrike" cap="none" normalizeH="0" baseline="0" noProof="0" dirty="0">
                          <a:ln>
                            <a:noFill/>
                          </a:ln>
                          <a:solidFill>
                            <a:schemeClr val="bg1"/>
                          </a:solidFill>
                          <a:effectLst/>
                          <a:latin typeface="Calibri" pitchFamily="34" charset="0"/>
                          <a:cs typeface="Arial" pitchFamily="34" charset="0"/>
                        </a:rPr>
                        <a:t>Administrative barrierer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3"/>
                  </a:ext>
                </a:extLst>
              </a:tr>
              <a:tr h="525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sz="2000" b="0" i="0" u="none" strike="noStrike" cap="none" normalizeH="0" baseline="0" noProof="0" dirty="0">
                          <a:ln>
                            <a:noFill/>
                          </a:ln>
                          <a:solidFill>
                            <a:schemeClr val="bg1"/>
                          </a:solidFill>
                          <a:effectLst/>
                          <a:latin typeface="Calibri" pitchFamily="34" charset="0"/>
                          <a:cs typeface="Arial" pitchFamily="34" charset="0"/>
                        </a:rPr>
                        <a:t>Farerangering (</a:t>
                      </a:r>
                      <a:r>
                        <a:rPr kumimoji="0" lang="nb-NO" sz="2000" b="0" i="0" u="none" strike="noStrike" cap="none" normalizeH="0" baseline="0" noProof="0" dirty="0" err="1">
                          <a:ln>
                            <a:noFill/>
                          </a:ln>
                          <a:solidFill>
                            <a:schemeClr val="bg1"/>
                          </a:solidFill>
                          <a:effectLst/>
                          <a:latin typeface="Calibri" pitchFamily="34" charset="0"/>
                          <a:cs typeface="Arial" pitchFamily="34" charset="0"/>
                        </a:rPr>
                        <a:t>Hazard</a:t>
                      </a:r>
                      <a:r>
                        <a:rPr kumimoji="0" lang="nb-NO" sz="2000" b="0" i="0" u="none" strike="noStrike" cap="none" normalizeH="0" baseline="0" noProof="0" dirty="0">
                          <a:ln>
                            <a:noFill/>
                          </a:ln>
                          <a:solidFill>
                            <a:schemeClr val="bg1"/>
                          </a:solidFill>
                          <a:effectLst/>
                          <a:latin typeface="Calibri" pitchFamily="34" charset="0"/>
                          <a:cs typeface="Arial" pitchFamily="34" charset="0"/>
                        </a:rPr>
                        <a:t> </a:t>
                      </a:r>
                      <a:r>
                        <a:rPr kumimoji="0" lang="nb-NO" sz="2000" b="0" i="0" u="none" strike="noStrike" cap="none" normalizeH="0" baseline="0" noProof="0" dirty="0" err="1">
                          <a:ln>
                            <a:noFill/>
                          </a:ln>
                          <a:solidFill>
                            <a:schemeClr val="bg1"/>
                          </a:solidFill>
                          <a:effectLst/>
                          <a:latin typeface="Calibri" pitchFamily="34" charset="0"/>
                          <a:cs typeface="Arial" pitchFamily="34" charset="0"/>
                        </a:rPr>
                        <a:t>Banding</a:t>
                      </a:r>
                      <a:r>
                        <a:rPr kumimoji="0" lang="nb-NO" sz="2000" b="0" i="0" u="none" strike="noStrike" cap="none" normalizeH="0" baseline="0" noProof="0" dirty="0">
                          <a:ln>
                            <a:noFill/>
                          </a:ln>
                          <a:solidFill>
                            <a:schemeClr val="bg1"/>
                          </a:solidFill>
                          <a:effectLst/>
                          <a:latin typeface="Calibri"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noProof="0" dirty="0">
                        <a:ln>
                          <a:noFill/>
                        </a:ln>
                        <a:solidFill>
                          <a:schemeClr val="bg1"/>
                        </a:solidFill>
                        <a:effectLst/>
                        <a:latin typeface="Calibri"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sz="2000" b="0" i="0" u="none" strike="noStrike" cap="none" normalizeH="0" baseline="0" noProof="0" dirty="0">
                          <a:ln>
                            <a:noFill/>
                          </a:ln>
                          <a:solidFill>
                            <a:schemeClr val="bg1"/>
                          </a:solidFill>
                          <a:effectLst/>
                          <a:latin typeface="Calibri" pitchFamily="34" charset="0"/>
                          <a:cs typeface="Arial" pitchFamily="34" charset="0"/>
                        </a:rPr>
                        <a:t>Kvalitativ Risikovurdering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nb-NO" sz="2000" b="0" i="0" u="none" strike="noStrike" cap="none" normalizeH="0" baseline="0" noProof="0" dirty="0">
                          <a:ln>
                            <a:noFill/>
                          </a:ln>
                          <a:solidFill>
                            <a:schemeClr val="bg1"/>
                          </a:solidFill>
                          <a:effectLst/>
                          <a:latin typeface="Calibri" pitchFamily="34" charset="0"/>
                          <a:cs typeface="Arial" pitchFamily="34" charset="0"/>
                        </a:rPr>
                        <a:t>(100% av SEG)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DCD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noProof="0" dirty="0">
                        <a:ln>
                          <a:noFill/>
                        </a:ln>
                        <a:solidFill>
                          <a:schemeClr val="bg1"/>
                        </a:solidFill>
                        <a:effectLst/>
                        <a:latin typeface="Calibri"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2" indent="-342900" algn="ctr" defTabSz="914400" rtl="0" eaLnBrk="1" fontAlgn="base" latinLnBrk="0" hangingPunct="1">
                        <a:lnSpc>
                          <a:spcPct val="100000"/>
                        </a:lnSpc>
                        <a:spcBef>
                          <a:spcPct val="0"/>
                        </a:spcBef>
                        <a:spcAft>
                          <a:spcPct val="0"/>
                        </a:spcAft>
                        <a:buClrTx/>
                        <a:buSzTx/>
                        <a:buFont typeface="+mj-lt"/>
                        <a:buNone/>
                        <a:tabLst/>
                      </a:pPr>
                      <a:r>
                        <a:rPr kumimoji="0" lang="nb-NO" sz="2000" b="0" i="0" u="none" strike="noStrike" cap="none" normalizeH="0" baseline="0" noProof="0" dirty="0">
                          <a:ln>
                            <a:noFill/>
                          </a:ln>
                          <a:solidFill>
                            <a:schemeClr val="bg1"/>
                          </a:solidFill>
                          <a:effectLst/>
                          <a:latin typeface="Calibri" pitchFamily="34" charset="0"/>
                          <a:cs typeface="Arial" pitchFamily="34" charset="0"/>
                        </a:rPr>
                        <a:t>Personlige barrierer (PVU)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4"/>
                  </a:ext>
                </a:extLst>
              </a:tr>
            </a:tbl>
          </a:graphicData>
        </a:graphic>
      </p:graphicFrame>
      <p:sp>
        <p:nvSpPr>
          <p:cNvPr id="2102" name="TextBox 6"/>
          <p:cNvSpPr txBox="1">
            <a:spLocks noChangeArrowheads="1"/>
          </p:cNvSpPr>
          <p:nvPr/>
        </p:nvSpPr>
        <p:spPr bwMode="auto">
          <a:xfrm>
            <a:off x="3143250" y="6258580"/>
            <a:ext cx="5905500" cy="523220"/>
          </a:xfrm>
          <a:prstGeom prst="rect">
            <a:avLst/>
          </a:prstGeom>
          <a:noFill/>
          <a:ln w="9525">
            <a:noFill/>
            <a:miter lim="800000"/>
            <a:headEnd/>
            <a:tailEnd/>
          </a:ln>
        </p:spPr>
        <p:txBody>
          <a:bodyPr wrap="square">
            <a:spAutoFit/>
          </a:bodyPr>
          <a:lstStyle/>
          <a:p>
            <a:pPr>
              <a:spcBef>
                <a:spcPct val="0"/>
              </a:spcBef>
            </a:pPr>
            <a:r>
              <a:rPr lang="nb-NO" sz="2800" i="1" dirty="0">
                <a:solidFill>
                  <a:srgbClr val="FF0000"/>
                </a:solidFill>
              </a:rPr>
              <a:t> </a:t>
            </a:r>
            <a:endParaRPr lang="nb-NO" sz="2800" dirty="0"/>
          </a:p>
        </p:txBody>
      </p:sp>
      <p:sp>
        <p:nvSpPr>
          <p:cNvPr id="2103" name="AutoShape 9"/>
          <p:cNvSpPr>
            <a:spLocks noChangeArrowheads="1"/>
          </p:cNvSpPr>
          <p:nvPr/>
        </p:nvSpPr>
        <p:spPr bwMode="auto">
          <a:xfrm>
            <a:off x="6477001" y="1371601"/>
            <a:ext cx="765175" cy="5017403"/>
          </a:xfrm>
          <a:prstGeom prst="upArrow">
            <a:avLst>
              <a:gd name="adj1" fmla="val 50000"/>
              <a:gd name="adj2" fmla="val 81293"/>
            </a:avLst>
          </a:prstGeom>
          <a:solidFill>
            <a:srgbClr val="FDD0C7"/>
          </a:solidFill>
          <a:ln w="9525">
            <a:solidFill>
              <a:schemeClr val="tx1"/>
            </a:solidFill>
            <a:miter lim="800000"/>
            <a:headEnd/>
            <a:tailEnd/>
          </a:ln>
        </p:spPr>
        <p:txBody>
          <a:bodyPr vert="eaVert" wrap="none" anchor="ctr"/>
          <a:lstStyle/>
          <a:p>
            <a:r>
              <a:rPr lang="nb-NO" sz="1400" dirty="0">
                <a:solidFill>
                  <a:schemeClr val="bg1"/>
                </a:solidFill>
              </a:rPr>
              <a:t>KVALITET / SIKKERHET I EKSPONERINGSVURDER.</a:t>
            </a:r>
            <a:endParaRPr lang="nb-NO" dirty="0">
              <a:solidFill>
                <a:schemeClr val="bg1"/>
              </a:solidFill>
            </a:endParaRPr>
          </a:p>
        </p:txBody>
      </p:sp>
      <p:sp>
        <p:nvSpPr>
          <p:cNvPr id="2104" name="AutoShape 9"/>
          <p:cNvSpPr>
            <a:spLocks noChangeArrowheads="1"/>
          </p:cNvSpPr>
          <p:nvPr/>
        </p:nvSpPr>
        <p:spPr bwMode="auto">
          <a:xfrm>
            <a:off x="3657601" y="1447801"/>
            <a:ext cx="766763" cy="4975268"/>
          </a:xfrm>
          <a:prstGeom prst="upArrow">
            <a:avLst>
              <a:gd name="adj1" fmla="val 50000"/>
              <a:gd name="adj2" fmla="val 81151"/>
            </a:avLst>
          </a:prstGeom>
          <a:solidFill>
            <a:srgbClr val="A7C9FF"/>
          </a:solidFill>
          <a:ln w="9525">
            <a:solidFill>
              <a:schemeClr val="tx1"/>
            </a:solidFill>
            <a:miter lim="800000"/>
            <a:headEnd/>
            <a:tailEnd/>
          </a:ln>
        </p:spPr>
        <p:txBody>
          <a:bodyPr vert="eaVert" wrap="none" anchor="ctr"/>
          <a:lstStyle/>
          <a:p>
            <a:r>
              <a:rPr lang="nb-NO" dirty="0">
                <a:solidFill>
                  <a:schemeClr val="bg1"/>
                </a:solidFill>
              </a:rPr>
              <a:t>TILGANG PÅ TOXIKOLOGISKE DATA</a:t>
            </a:r>
          </a:p>
        </p:txBody>
      </p:sp>
      <p:sp>
        <p:nvSpPr>
          <p:cNvPr id="2105" name="AutoShape 9"/>
          <p:cNvSpPr>
            <a:spLocks noChangeArrowheads="1"/>
          </p:cNvSpPr>
          <p:nvPr/>
        </p:nvSpPr>
        <p:spPr bwMode="auto">
          <a:xfrm>
            <a:off x="9677401" y="1371601"/>
            <a:ext cx="766763" cy="5029200"/>
          </a:xfrm>
          <a:prstGeom prst="upArrow">
            <a:avLst>
              <a:gd name="adj1" fmla="val 50000"/>
              <a:gd name="adj2" fmla="val 81144"/>
            </a:avLst>
          </a:prstGeom>
          <a:solidFill>
            <a:srgbClr val="92D050"/>
          </a:solidFill>
          <a:ln w="9525">
            <a:solidFill>
              <a:schemeClr val="tx1"/>
            </a:solidFill>
            <a:miter lim="800000"/>
            <a:headEnd/>
            <a:tailEnd/>
          </a:ln>
        </p:spPr>
        <p:txBody>
          <a:bodyPr vert="eaVert" wrap="none" anchor="ctr"/>
          <a:lstStyle/>
          <a:p>
            <a:r>
              <a:rPr lang="nb-NO" dirty="0">
                <a:solidFill>
                  <a:schemeClr val="bg1"/>
                </a:solidFill>
              </a:rPr>
              <a:t>GRAD AV TILLIT TIL EN BARRIERE</a:t>
            </a:r>
          </a:p>
        </p:txBody>
      </p:sp>
      <p:sp>
        <p:nvSpPr>
          <p:cNvPr id="25" name="SessionQuestionData" descr="&lt;?xml version=&quot;1.0&quot;?&gt;&lt;AllQuestions /&gt;" hidden="1"/>
          <p:cNvSpPr txBox="1"/>
          <p:nvPr/>
        </p:nvSpPr>
        <p:spPr>
          <a:xfrm>
            <a:off x="1524000" y="0"/>
            <a:ext cx="0" cy="369332"/>
          </a:xfrm>
          <a:prstGeom prst="rect">
            <a:avLst/>
          </a:prstGeom>
          <a:noFill/>
        </p:spPr>
        <p:txBody>
          <a:bodyPr vert="horz" rtlCol="0">
            <a:spAutoFit/>
          </a:bodyPr>
          <a:lstStyle/>
          <a:p>
            <a:endParaRPr lang="en-US"/>
          </a:p>
        </p:txBody>
      </p:sp>
      <p:sp>
        <p:nvSpPr>
          <p:cNvPr id="26" name="SessionAnswerData" descr="&lt;?xml version=&quot;1.0&quot;?&gt;&lt;AllAnswers /&gt;" hidden="1"/>
          <p:cNvSpPr txBox="1"/>
          <p:nvPr/>
        </p:nvSpPr>
        <p:spPr>
          <a:xfrm>
            <a:off x="2794000" y="0"/>
            <a:ext cx="0" cy="369332"/>
          </a:xfrm>
          <a:prstGeom prst="rect">
            <a:avLst/>
          </a:prstGeom>
          <a:noFill/>
        </p:spPr>
        <p:txBody>
          <a:bodyPr vert="horz" rtlCol="0">
            <a:spAutoFit/>
          </a:bodyPr>
          <a:lstStyle/>
          <a:p>
            <a:endParaRPr lang="en-US"/>
          </a:p>
        </p:txBody>
      </p:sp>
      <p:sp>
        <p:nvSpPr>
          <p:cNvPr id="27" name="SessionResponseData" hidden="1"/>
          <p:cNvSpPr txBox="1"/>
          <p:nvPr/>
        </p:nvSpPr>
        <p:spPr>
          <a:xfrm>
            <a:off x="1524000" y="0"/>
            <a:ext cx="0" cy="369332"/>
          </a:xfrm>
          <a:prstGeom prst="rect">
            <a:avLst/>
          </a:prstGeom>
          <a:noFill/>
        </p:spPr>
        <p:txBody>
          <a:bodyPr vert="horz" rtlCol="0">
            <a:spAutoFit/>
          </a:bodyPr>
          <a:lstStyle/>
          <a:p>
            <a:endParaRPr lang="en-US"/>
          </a:p>
        </p:txBody>
      </p:sp>
      <p:sp>
        <p:nvSpPr>
          <p:cNvPr id="28" name="SessionPresentationSettingsData" descr="&lt;?xml version=&quot;1.0&quot;?&gt;&lt;Settings&gt;&lt;answerBulletFormat&gt;Numeric&lt;/answerBulletFormat&gt;&lt;answerNowAutoInsert&gt;No&lt;/answerNowAutoInsert&gt;&lt;answerNowStyle&gt;Explosion&lt;/answerNowStyle&gt;&lt;answerNowText&gt;Answer Now&lt;/answerNowText&gt;&lt;chartColors&gt;Use PowerPoint Color Scheme&lt;/chartColors&gt;&lt;chartType&gt;Horizontal&lt;/chartType&gt;&lt;correctAnswerIndicator&gt;Checkmark&lt;/correctAnswerIndicator&gt;&lt;countdownAutoInsert&gt;No&lt;/countdownAutoInsert&gt;&lt;countdownSeconds&gt;10&lt;/countdownSeconds&gt;&lt;countdownSound&gt;TicToc.wav&lt;/countdownSound&gt;&lt;countdownStyle&gt;Box&lt;/countdownStyle&gt;&lt;gridAutoInsert&gt;No&lt;/gridAutoInsert&gt;&lt;gridFillStyle&gt;Answered&lt;/gridFillStyle&gt;&lt;gridFillColor&gt;0,0,0&lt;/gridFillColor&gt;&lt;SimulatedVoteCount&gt;&lt;/SimulatedVoteCount&gt;&lt;ChartModel&gt;&lt;/ChartModel&gt;&lt;gridColor&gt;&lt;/gridColor&gt;&lt;gridAlternateColor&gt;&lt;/gridAlternateColor&gt;&lt;gridIncorrectColor&gt;&lt;/gridIncorrectColor&gt;&lt;gridOpacity&gt;100%&lt;/gridOpacity&gt;&lt;gridTextStyle&gt;Keypad #&lt;/gridTextStyle&gt;&lt;inputSource&gt;Response Devices&lt;/inputSource&gt;&lt;multipleResponseDivisor&gt;# of Responses&lt;/multipleResponseDivisor&gt;&lt;participantsLeaderBoard&gt;5&lt;/participantsLeaderBoard&gt;&lt;percentageDecimalPlaces&gt;0&lt;/percentageDecimalPlaces&gt;&lt;responseCounterAutoInsert&gt;No&lt;/responseCounterAutoInsert&gt;&lt;responseCounterStyle&gt;Oval&lt;/responseCounterStyle&gt;&lt;responseCounterDisplayValue&gt;# of Votes Received&lt;/responseCounterDisplayValue&gt;&lt;insertObjectUsingColor&gt;Blue&lt;/insertObjectUsingColor&gt;&lt;showResults&gt;Yes&lt;/showResults&gt;&lt;teamColors&gt;User Defined&lt;/teamColors&gt;&lt;teamIdentificationType&gt;None&lt;/teamIdentificationType&gt;&lt;teamScoringType&gt;Voting pads only&lt;/teamScoringType&gt;&lt;teamScoringDecimalPlaces&gt;1&lt;/teamScoringDecimalPlaces&gt;&lt;teamIdentificationItem&gt;&lt;/teamIdentificationItem&gt;&lt;teamsLeaderBoard&gt;5&lt;/teamsLeaderBoard&gt;&lt;teamName1&gt;&lt;/teamName1&gt;&lt;teamName2&gt;&lt;/teamName2&gt;&lt;teamName3&gt;&lt;/teamName3&gt;&lt;teamName4&gt;&lt;/teamName4&gt;&lt;teamName5&gt;&lt;/teamName5&gt;&lt;teamName6&gt;&lt;/teamName6&gt;&lt;teamName7&gt;&lt;/teamName7&gt;&lt;teamName8&gt;&lt;/teamName8&gt;&lt;teamName9&gt;&lt;/teamName9&gt;&lt;teamName10&gt;&lt;/teamName10&gt;&lt;showControlBar&gt;Slides with Get Feedback Objects&lt;/showControlBar&gt;&lt;defaultCorrectPointValue&gt;100&lt;/defaultCorrectPointValue&gt;&lt;defaultIncorrectPointValue&gt;0&lt;/defaultIncorrectPointValue&gt;&lt;chartColor1&gt;187,224,227&lt;/chartColor1&gt;&lt;chartColor2&gt;51,51,153&lt;/chartColor2&gt;&lt;chartColor3&gt;0,153,153&lt;/chartColor3&gt;&lt;chartColor4&gt;153,204,0&lt;/chartColor4&gt;&lt;chartColor5&gt;128,128,128&lt;/chartColor5&gt;&lt;chartColor6&gt;0,0,0&lt;/chartColor6&gt;&lt;chartColor7&gt;0,102,204&lt;/chartColor7&gt;&lt;chartColor8&gt;204,204,255&lt;/chartColor8&gt;&lt;chartColor9&gt;255,0,0&lt;/chartColor9&gt;&lt;chartColor10&gt;255,255,0&lt;/chartColor10&gt;&lt;teamColor1&gt;187,224,227&lt;/teamColor1&gt;&lt;teamColor2&gt;51,51,153&lt;/teamColor2&gt;&lt;teamColor3&gt;0,153,153&lt;/teamColor3&gt;&lt;teamColor4&gt;153,204,0&lt;/teamColor4&gt;&lt;teamColor5&gt;128,128,128&lt;/teamColor5&gt;&lt;teamColor6&gt;0,0,0&lt;/teamColor6&gt;&lt;teamColor7&gt;0,102,204&lt;/teamColor7&gt;&lt;teamColor8&gt;204,204,255&lt;/teamColor8&gt;&lt;teamColor9&gt;255,0,0&lt;/teamColor9&gt;&lt;teamColor10&gt;255,255,0&lt;/teamColor10&gt;&lt;displayAnswerImagesDuringVote&gt;Yes&lt;/displayAnswerImagesDuringVote&gt;&lt;displayAnswerImagesWithResponses&gt;Yes&lt;/displayAnswerImagesWithResponses&gt;&lt;displayAnswerTextDuringVote&gt;Yes&lt;/displayAnswerTextDuringVote&gt;&lt;displayAnswerTextWithResponses&gt;Yes&lt;/displayAnswerTextWithResponses&gt;&lt;questionSlideID&gt;&lt;/questionSlideID&gt;&lt;controlBarState&gt;Expanded&lt;/controlBarState&gt;&lt;isGridColorKnownColor&gt;True&lt;/isGridColorKnownColor&gt;&lt;gridColorName&gt;Yellow&lt;/gridColorName&gt;&lt;AutoRec&gt;&lt;/AutoRec&gt;&lt;AutoRecTimeIntrvl&gt;&lt;/AutoRecTimeIntrvl&gt;&lt;chartVotesView&gt;Percentage&lt;/chartVotesView&gt;&lt;chartLabelsColor&gt;0,0,0&lt;/chartLabelsColor&gt;&lt;isChartLabelColorKnownColor&gt;True&lt;/isChartLabelColorKnownColor&gt;&lt;chartLabelColorName&gt;Black&lt;/chartLabelColorName&gt;&lt;chartXAxisLabelType&gt;Full Text&lt;/chartXAxisLabelType&gt;&lt;/Settings&gt;" hidden="1"/>
          <p:cNvSpPr txBox="1"/>
          <p:nvPr/>
        </p:nvSpPr>
        <p:spPr>
          <a:xfrm>
            <a:off x="1524000" y="0"/>
            <a:ext cx="0" cy="369332"/>
          </a:xfrm>
          <a:prstGeom prst="rect">
            <a:avLst/>
          </a:prstGeom>
          <a:noFill/>
        </p:spPr>
        <p:txBody>
          <a:bodyPr vert="horz" rtlCol="0">
            <a:spAutoFit/>
          </a:bodyPr>
          <a:lstStyle/>
          <a:p>
            <a:endParaRPr lang="en-US"/>
          </a:p>
        </p:txBody>
      </p:sp>
    </p:spTree>
    <p:custDataLst>
      <p:tags r:id="rId1"/>
    </p:custDataLst>
    <p:extLst>
      <p:ext uri="{BB962C8B-B14F-4D97-AF65-F5344CB8AC3E}">
        <p14:creationId xmlns:p14="http://schemas.microsoft.com/office/powerpoint/2010/main" val="359798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animBg="1"/>
      <p:bldP spid="2104" grpId="0" animBg="1"/>
      <p:bldP spid="210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8839200" cy="838200"/>
          </a:xfrm>
        </p:spPr>
        <p:txBody>
          <a:bodyPr>
            <a:noAutofit/>
          </a:bodyPr>
          <a:lstStyle/>
          <a:p>
            <a:r>
              <a:rPr lang="en-US" sz="2800" dirty="0" err="1">
                <a:solidFill>
                  <a:schemeClr val="bg1">
                    <a:lumMod val="50000"/>
                  </a:schemeClr>
                </a:solidFill>
              </a:rPr>
              <a:t>Strategi</a:t>
            </a:r>
            <a:r>
              <a:rPr lang="en-US" sz="2800" dirty="0">
                <a:solidFill>
                  <a:schemeClr val="bg1">
                    <a:lumMod val="50000"/>
                  </a:schemeClr>
                </a:solidFill>
              </a:rPr>
              <a:t> </a:t>
            </a:r>
            <a:r>
              <a:rPr lang="en-US" sz="2800" dirty="0" err="1">
                <a:solidFill>
                  <a:schemeClr val="bg1">
                    <a:lumMod val="50000"/>
                  </a:schemeClr>
                </a:solidFill>
              </a:rPr>
              <a:t>basert</a:t>
            </a:r>
            <a:r>
              <a:rPr lang="en-US" sz="2800" dirty="0">
                <a:solidFill>
                  <a:schemeClr val="bg1">
                    <a:lumMod val="50000"/>
                  </a:schemeClr>
                </a:solidFill>
              </a:rPr>
              <a:t> </a:t>
            </a:r>
            <a:r>
              <a:rPr lang="en-US" sz="2800" dirty="0" err="1">
                <a:solidFill>
                  <a:schemeClr val="bg1">
                    <a:lumMod val="50000"/>
                  </a:schemeClr>
                </a:solidFill>
              </a:rPr>
              <a:t>på</a:t>
            </a:r>
            <a:r>
              <a:rPr lang="en-US" sz="2800" dirty="0">
                <a:solidFill>
                  <a:schemeClr val="bg1">
                    <a:lumMod val="50000"/>
                  </a:schemeClr>
                </a:solidFill>
              </a:rPr>
              <a:t> </a:t>
            </a:r>
            <a:r>
              <a:rPr lang="en-US" sz="2800" dirty="0" err="1">
                <a:solidFill>
                  <a:schemeClr val="bg1">
                    <a:lumMod val="50000"/>
                  </a:schemeClr>
                </a:solidFill>
              </a:rPr>
              <a:t>iboende</a:t>
            </a:r>
            <a:r>
              <a:rPr lang="en-US" sz="2800" dirty="0">
                <a:solidFill>
                  <a:schemeClr val="bg1">
                    <a:lumMod val="50000"/>
                  </a:schemeClr>
                </a:solidFill>
              </a:rPr>
              <a:t> fare (</a:t>
            </a:r>
            <a:r>
              <a:rPr lang="en-US" sz="2800" dirty="0" err="1">
                <a:solidFill>
                  <a:schemeClr val="bg1">
                    <a:lumMod val="50000"/>
                  </a:schemeClr>
                </a:solidFill>
              </a:rPr>
              <a:t>fra</a:t>
            </a:r>
            <a:r>
              <a:rPr lang="en-US" sz="2800" dirty="0">
                <a:solidFill>
                  <a:schemeClr val="bg1">
                    <a:lumMod val="50000"/>
                  </a:schemeClr>
                </a:solidFill>
              </a:rPr>
              <a:t> AIHA, S. </a:t>
            </a:r>
            <a:r>
              <a:rPr lang="en-US" sz="2800" dirty="0" err="1">
                <a:solidFill>
                  <a:schemeClr val="bg1">
                    <a:lumMod val="50000"/>
                  </a:schemeClr>
                </a:solidFill>
              </a:rPr>
              <a:t>Rippel</a:t>
            </a:r>
            <a:r>
              <a:rPr lang="en-US" sz="2800" dirty="0">
                <a:solidFill>
                  <a:schemeClr val="bg1">
                    <a:lumMod val="50000"/>
                  </a:schemeClr>
                </a:solidFill>
              </a:rPr>
              <a:t>)</a:t>
            </a:r>
          </a:p>
        </p:txBody>
      </p:sp>
      <p:sp>
        <p:nvSpPr>
          <p:cNvPr id="5" name="Footer Placeholder 4"/>
          <p:cNvSpPr>
            <a:spLocks noGrp="1"/>
          </p:cNvSpPr>
          <p:nvPr>
            <p:ph type="ftr" sz="quarter" idx="11"/>
          </p:nvPr>
        </p:nvSpPr>
        <p:spPr>
          <a:xfrm>
            <a:off x="4648200" y="6356351"/>
            <a:ext cx="2895600" cy="365125"/>
          </a:xfrm>
          <a:prstGeom prst="rect">
            <a:avLst/>
          </a:prstGeom>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12784294"/>
              </p:ext>
            </p:extLst>
          </p:nvPr>
        </p:nvGraphicFramePr>
        <p:xfrm>
          <a:off x="1678672" y="672655"/>
          <a:ext cx="8839200" cy="6185344"/>
        </p:xfrm>
        <a:graphic>
          <a:graphicData uri="http://schemas.openxmlformats.org/drawingml/2006/table">
            <a:tbl>
              <a:tblPr firstRow="1" firstCol="1" bandRow="1"/>
              <a:tblGrid>
                <a:gridCol w="1384123">
                  <a:extLst>
                    <a:ext uri="{9D8B030D-6E8A-4147-A177-3AD203B41FA5}">
                      <a16:colId xmlns:a16="http://schemas.microsoft.com/office/drawing/2014/main" val="20000"/>
                    </a:ext>
                  </a:extLst>
                </a:gridCol>
                <a:gridCol w="1204405">
                  <a:extLst>
                    <a:ext uri="{9D8B030D-6E8A-4147-A177-3AD203B41FA5}">
                      <a16:colId xmlns:a16="http://schemas.microsoft.com/office/drawing/2014/main" val="20001"/>
                    </a:ext>
                  </a:extLst>
                </a:gridCol>
                <a:gridCol w="1673474">
                  <a:extLst>
                    <a:ext uri="{9D8B030D-6E8A-4147-A177-3AD203B41FA5}">
                      <a16:colId xmlns:a16="http://schemas.microsoft.com/office/drawing/2014/main" val="20002"/>
                    </a:ext>
                  </a:extLst>
                </a:gridCol>
                <a:gridCol w="1483478">
                  <a:extLst>
                    <a:ext uri="{9D8B030D-6E8A-4147-A177-3AD203B41FA5}">
                      <a16:colId xmlns:a16="http://schemas.microsoft.com/office/drawing/2014/main" val="20003"/>
                    </a:ext>
                  </a:extLst>
                </a:gridCol>
                <a:gridCol w="1572555">
                  <a:extLst>
                    <a:ext uri="{9D8B030D-6E8A-4147-A177-3AD203B41FA5}">
                      <a16:colId xmlns:a16="http://schemas.microsoft.com/office/drawing/2014/main" val="20004"/>
                    </a:ext>
                  </a:extLst>
                </a:gridCol>
                <a:gridCol w="1521165">
                  <a:extLst>
                    <a:ext uri="{9D8B030D-6E8A-4147-A177-3AD203B41FA5}">
                      <a16:colId xmlns:a16="http://schemas.microsoft.com/office/drawing/2014/main" val="20005"/>
                    </a:ext>
                  </a:extLst>
                </a:gridCol>
              </a:tblGrid>
              <a:tr h="282187">
                <a:tc>
                  <a:txBody>
                    <a:bodyPr/>
                    <a:lstStyle/>
                    <a:p>
                      <a:pPr marL="0" marR="0" algn="ctr">
                        <a:lnSpc>
                          <a:spcPct val="115000"/>
                        </a:lnSpc>
                        <a:spcBef>
                          <a:spcPts val="0"/>
                        </a:spcBef>
                        <a:spcAft>
                          <a:spcPts val="0"/>
                        </a:spcAft>
                      </a:pPr>
                      <a:r>
                        <a:rPr lang="en-US" sz="1100" b="1" dirty="0">
                          <a:solidFill>
                            <a:srgbClr val="000000"/>
                          </a:solidFill>
                          <a:effectLst/>
                          <a:latin typeface="Arial"/>
                          <a:ea typeface="Times New Roman"/>
                          <a:cs typeface="Times New Roman"/>
                        </a:rPr>
                        <a:t>Band</a:t>
                      </a:r>
                      <a:endParaRPr lang="en-US" sz="16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100" b="1" dirty="0">
                          <a:solidFill>
                            <a:srgbClr val="000000"/>
                          </a:solidFill>
                          <a:effectLst/>
                          <a:latin typeface="Arial"/>
                          <a:ea typeface="Times New Roman"/>
                          <a:cs typeface="Times New Roman"/>
                        </a:rPr>
                        <a:t>A</a:t>
                      </a:r>
                      <a:endParaRPr lang="en-US" sz="16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100" b="1" dirty="0">
                          <a:solidFill>
                            <a:srgbClr val="000000"/>
                          </a:solidFill>
                          <a:effectLst/>
                          <a:latin typeface="Arial"/>
                          <a:ea typeface="Times New Roman"/>
                          <a:cs typeface="Times New Roman"/>
                        </a:rPr>
                        <a:t>B</a:t>
                      </a:r>
                      <a:endParaRPr lang="en-US" sz="16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100" b="1" dirty="0">
                          <a:solidFill>
                            <a:srgbClr val="000000"/>
                          </a:solidFill>
                          <a:effectLst/>
                          <a:latin typeface="Arial"/>
                          <a:ea typeface="Times New Roman"/>
                          <a:cs typeface="Times New Roman"/>
                        </a:rPr>
                        <a:t>C (default)</a:t>
                      </a:r>
                      <a:endParaRPr lang="en-US" sz="16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100" b="1" dirty="0">
                          <a:solidFill>
                            <a:srgbClr val="000000"/>
                          </a:solidFill>
                          <a:effectLst/>
                          <a:latin typeface="Arial"/>
                          <a:ea typeface="Times New Roman"/>
                          <a:cs typeface="Times New Roman"/>
                        </a:rPr>
                        <a:t>D</a:t>
                      </a:r>
                      <a:endParaRPr lang="en-US" sz="16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6E03"/>
                    </a:solidFill>
                  </a:tcPr>
                </a:tc>
                <a:tc>
                  <a:txBody>
                    <a:bodyPr/>
                    <a:lstStyle/>
                    <a:p>
                      <a:pPr marL="0" marR="0" algn="ctr">
                        <a:lnSpc>
                          <a:spcPct val="115000"/>
                        </a:lnSpc>
                        <a:spcBef>
                          <a:spcPts val="0"/>
                        </a:spcBef>
                        <a:spcAft>
                          <a:spcPts val="0"/>
                        </a:spcAft>
                      </a:pPr>
                      <a:r>
                        <a:rPr lang="en-US" sz="1100" b="1" dirty="0">
                          <a:solidFill>
                            <a:srgbClr val="000000"/>
                          </a:solidFill>
                          <a:effectLst/>
                          <a:latin typeface="Arial"/>
                          <a:ea typeface="Times New Roman"/>
                          <a:cs typeface="Times New Roman"/>
                        </a:rPr>
                        <a:t>E</a:t>
                      </a:r>
                      <a:endParaRPr lang="en-US" sz="16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365184">
                <a:tc>
                  <a:txBody>
                    <a:bodyPr/>
                    <a:lstStyle/>
                    <a:p>
                      <a:pPr marL="0" marR="0" algn="ctr">
                        <a:lnSpc>
                          <a:spcPct val="115000"/>
                        </a:lnSpc>
                        <a:spcBef>
                          <a:spcPts val="0"/>
                        </a:spcBef>
                        <a:spcAft>
                          <a:spcPts val="0"/>
                        </a:spcAft>
                      </a:pPr>
                      <a:r>
                        <a:rPr lang="en-US" sz="1100" b="1" dirty="0">
                          <a:solidFill>
                            <a:srgbClr val="000000"/>
                          </a:solidFill>
                          <a:effectLst/>
                          <a:latin typeface="Arial"/>
                          <a:ea typeface="Times New Roman"/>
                          <a:cs typeface="Times New Roman"/>
                        </a:rPr>
                        <a:t>GHS Signal Word</a:t>
                      </a:r>
                      <a:endParaRPr lang="en-US" sz="16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050" b="1" dirty="0">
                          <a:solidFill>
                            <a:srgbClr val="000000"/>
                          </a:solidFill>
                          <a:effectLst/>
                          <a:latin typeface="Arial"/>
                          <a:ea typeface="Times New Roman"/>
                          <a:cs typeface="Times New Roman"/>
                        </a:rPr>
                        <a:t>Warning</a:t>
                      </a:r>
                      <a:endParaRPr lang="en-US" sz="14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050" b="1" dirty="0">
                          <a:solidFill>
                            <a:srgbClr val="000000"/>
                          </a:solidFill>
                          <a:effectLst/>
                          <a:latin typeface="Arial"/>
                          <a:ea typeface="Times New Roman"/>
                          <a:cs typeface="Times New Roman"/>
                        </a:rPr>
                        <a:t>Warning</a:t>
                      </a:r>
                      <a:endParaRPr lang="en-US" sz="14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050" b="1" dirty="0">
                          <a:solidFill>
                            <a:srgbClr val="000000"/>
                          </a:solidFill>
                          <a:effectLst/>
                          <a:latin typeface="Arial"/>
                          <a:ea typeface="Times New Roman"/>
                          <a:cs typeface="Times New Roman"/>
                        </a:rPr>
                        <a:t>Danger</a:t>
                      </a:r>
                      <a:endParaRPr lang="en-US" sz="14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050" b="1" dirty="0">
                          <a:solidFill>
                            <a:srgbClr val="000000"/>
                          </a:solidFill>
                          <a:effectLst/>
                          <a:latin typeface="Arial"/>
                          <a:ea typeface="Times New Roman"/>
                          <a:cs typeface="Times New Roman"/>
                        </a:rPr>
                        <a:t>Danger</a:t>
                      </a:r>
                      <a:endParaRPr lang="en-US" sz="14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6E03"/>
                    </a:solidFill>
                  </a:tcPr>
                </a:tc>
                <a:tc>
                  <a:txBody>
                    <a:bodyPr/>
                    <a:lstStyle/>
                    <a:p>
                      <a:pPr marL="0" marR="0" algn="ctr">
                        <a:lnSpc>
                          <a:spcPct val="115000"/>
                        </a:lnSpc>
                        <a:spcBef>
                          <a:spcPts val="0"/>
                        </a:spcBef>
                        <a:spcAft>
                          <a:spcPts val="0"/>
                        </a:spcAft>
                      </a:pPr>
                      <a:r>
                        <a:rPr lang="en-US" sz="1050" b="1" dirty="0">
                          <a:solidFill>
                            <a:srgbClr val="000000"/>
                          </a:solidFill>
                          <a:effectLst/>
                          <a:latin typeface="Arial"/>
                          <a:ea typeface="Times New Roman"/>
                          <a:cs typeface="Times New Roman"/>
                        </a:rPr>
                        <a:t>Danger</a:t>
                      </a:r>
                      <a:endParaRPr lang="en-US" sz="14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1"/>
                  </a:ext>
                </a:extLst>
              </a:tr>
              <a:tr h="365184">
                <a:tc rowSpan="2">
                  <a:txBody>
                    <a:bodyPr/>
                    <a:lstStyle/>
                    <a:p>
                      <a:pPr marL="0" marR="0" algn="ctr">
                        <a:lnSpc>
                          <a:spcPct val="115000"/>
                        </a:lnSpc>
                        <a:spcBef>
                          <a:spcPts val="0"/>
                        </a:spcBef>
                        <a:spcAft>
                          <a:spcPts val="0"/>
                        </a:spcAft>
                      </a:pPr>
                      <a:r>
                        <a:rPr lang="en-US" sz="1100" b="1" dirty="0">
                          <a:solidFill>
                            <a:srgbClr val="000000"/>
                          </a:solidFill>
                          <a:effectLst/>
                          <a:latin typeface="Arial"/>
                          <a:ea typeface="Times New Roman"/>
                          <a:cs typeface="Times New Roman"/>
                        </a:rPr>
                        <a:t>OEL (Control)  Ranges</a:t>
                      </a:r>
                      <a:endParaRPr lang="en-US" sz="16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tabLst>
                          <a:tab pos="887095" algn="l"/>
                        </a:tabLst>
                      </a:pPr>
                      <a:r>
                        <a:rPr lang="en-US" sz="1100" dirty="0">
                          <a:solidFill>
                            <a:srgbClr val="000000"/>
                          </a:solidFill>
                          <a:effectLst/>
                          <a:latin typeface="Arial"/>
                          <a:ea typeface="Times New Roman"/>
                          <a:cs typeface="Times New Roman"/>
                        </a:rPr>
                        <a:t>&gt; 1,000 µg/m</a:t>
                      </a:r>
                      <a:r>
                        <a:rPr lang="en-US" sz="1100" baseline="30000" dirty="0">
                          <a:solidFill>
                            <a:srgbClr val="000000"/>
                          </a:solidFill>
                          <a:effectLst/>
                          <a:latin typeface="Arial"/>
                          <a:ea typeface="Times New Roman"/>
                          <a:cs typeface="Times New Roman"/>
                        </a:rPr>
                        <a:t>3</a:t>
                      </a:r>
                      <a:endParaRPr lang="en-US" sz="16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tabLst>
                          <a:tab pos="887095" algn="l"/>
                        </a:tabLst>
                      </a:pPr>
                      <a:r>
                        <a:rPr lang="en-US" sz="1100" dirty="0">
                          <a:solidFill>
                            <a:srgbClr val="000000"/>
                          </a:solidFill>
                          <a:effectLst/>
                          <a:latin typeface="Arial"/>
                          <a:ea typeface="Times New Roman"/>
                          <a:cs typeface="Times New Roman"/>
                        </a:rPr>
                        <a:t>&gt; 100 and &lt; 1,000 µg/m</a:t>
                      </a:r>
                      <a:r>
                        <a:rPr lang="en-US" sz="1100" baseline="30000" dirty="0">
                          <a:solidFill>
                            <a:srgbClr val="000000"/>
                          </a:solidFill>
                          <a:effectLst/>
                          <a:latin typeface="Arial"/>
                          <a:ea typeface="Times New Roman"/>
                          <a:cs typeface="Times New Roman"/>
                        </a:rPr>
                        <a:t>3</a:t>
                      </a:r>
                      <a:endParaRPr lang="en-US" sz="16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tabLst>
                          <a:tab pos="887095" algn="l"/>
                        </a:tabLst>
                      </a:pPr>
                      <a:r>
                        <a:rPr lang="en-US" sz="1100" dirty="0">
                          <a:solidFill>
                            <a:srgbClr val="000000"/>
                          </a:solidFill>
                          <a:effectLst/>
                          <a:latin typeface="Arial"/>
                          <a:ea typeface="Times New Roman"/>
                          <a:cs typeface="Times New Roman"/>
                        </a:rPr>
                        <a:t>&gt; 10 and &lt; 100 µg/m</a:t>
                      </a:r>
                      <a:r>
                        <a:rPr lang="en-US" sz="1100" baseline="30000" dirty="0">
                          <a:solidFill>
                            <a:srgbClr val="000000"/>
                          </a:solidFill>
                          <a:effectLst/>
                          <a:latin typeface="Arial"/>
                          <a:ea typeface="Times New Roman"/>
                          <a:cs typeface="Times New Roman"/>
                        </a:rPr>
                        <a:t>3</a:t>
                      </a:r>
                      <a:endParaRPr lang="en-US" sz="16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tabLst>
                          <a:tab pos="887095" algn="l"/>
                        </a:tabLst>
                      </a:pPr>
                      <a:r>
                        <a:rPr lang="en-US" sz="1100" dirty="0">
                          <a:solidFill>
                            <a:srgbClr val="000000"/>
                          </a:solidFill>
                          <a:effectLst/>
                          <a:latin typeface="Arial"/>
                          <a:ea typeface="Times New Roman"/>
                          <a:cs typeface="Times New Roman"/>
                        </a:rPr>
                        <a:t>&gt; 1 and &lt; 10 µg/m</a:t>
                      </a:r>
                      <a:r>
                        <a:rPr lang="en-US" sz="1100" baseline="30000" dirty="0">
                          <a:solidFill>
                            <a:srgbClr val="000000"/>
                          </a:solidFill>
                          <a:effectLst/>
                          <a:latin typeface="Arial"/>
                          <a:ea typeface="Times New Roman"/>
                          <a:cs typeface="Times New Roman"/>
                        </a:rPr>
                        <a:t>3</a:t>
                      </a:r>
                      <a:endParaRPr lang="en-US" sz="16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tabLst>
                          <a:tab pos="887095" algn="l"/>
                        </a:tabLst>
                      </a:pPr>
                      <a:r>
                        <a:rPr lang="en-US" sz="1100" dirty="0">
                          <a:solidFill>
                            <a:srgbClr val="000000"/>
                          </a:solidFill>
                          <a:effectLst/>
                          <a:latin typeface="Arial"/>
                          <a:ea typeface="Times New Roman"/>
                          <a:cs typeface="Times New Roman"/>
                        </a:rPr>
                        <a:t>&lt; 1 µg/m</a:t>
                      </a:r>
                      <a:r>
                        <a:rPr lang="en-US" sz="1100" baseline="30000" dirty="0">
                          <a:solidFill>
                            <a:srgbClr val="000000"/>
                          </a:solidFill>
                          <a:effectLst/>
                          <a:latin typeface="Arial"/>
                          <a:ea typeface="Times New Roman"/>
                          <a:cs typeface="Times New Roman"/>
                        </a:rPr>
                        <a:t>3</a:t>
                      </a:r>
                      <a:endParaRPr lang="en-US" sz="16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65445">
                <a:tc vMerge="1">
                  <a:txBody>
                    <a:bodyPr/>
                    <a:lstStyle/>
                    <a:p>
                      <a:pPr marL="0" marR="0" algn="ctr">
                        <a:lnSpc>
                          <a:spcPct val="115000"/>
                        </a:lnSpc>
                        <a:spcBef>
                          <a:spcPts val="0"/>
                        </a:spcBef>
                        <a:spcAft>
                          <a:spcPts val="0"/>
                        </a:spcAft>
                      </a:pPr>
                      <a:endParaRPr lang="en-US" sz="11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115000"/>
                        </a:lnSpc>
                        <a:spcBef>
                          <a:spcPts val="600"/>
                        </a:spcBef>
                        <a:spcAft>
                          <a:spcPts val="1000"/>
                        </a:spcAft>
                      </a:pPr>
                      <a:r>
                        <a:rPr lang="en-US" sz="1100" dirty="0">
                          <a:solidFill>
                            <a:srgbClr val="000000"/>
                          </a:solidFill>
                          <a:effectLst/>
                          <a:latin typeface="Arial"/>
                          <a:ea typeface="Calibri"/>
                          <a:cs typeface="Times New Roman"/>
                        </a:rPr>
                        <a:t>&gt; 1000 ppm</a:t>
                      </a:r>
                      <a:endParaRPr lang="en-US" sz="16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600"/>
                        </a:spcBef>
                        <a:spcAft>
                          <a:spcPts val="1000"/>
                        </a:spcAft>
                      </a:pPr>
                      <a:r>
                        <a:rPr lang="en-US" sz="1100" dirty="0">
                          <a:solidFill>
                            <a:srgbClr val="000000"/>
                          </a:solidFill>
                          <a:effectLst/>
                          <a:latin typeface="Arial"/>
                          <a:ea typeface="Calibri"/>
                          <a:cs typeface="Times New Roman"/>
                        </a:rPr>
                        <a:t>&gt; 100 - &lt; 1000 ppm</a:t>
                      </a:r>
                      <a:endParaRPr lang="en-US" sz="16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600"/>
                        </a:spcBef>
                        <a:spcAft>
                          <a:spcPts val="1000"/>
                        </a:spcAft>
                      </a:pPr>
                      <a:r>
                        <a:rPr lang="en-US" sz="1100" dirty="0">
                          <a:solidFill>
                            <a:srgbClr val="000000"/>
                          </a:solidFill>
                          <a:effectLst/>
                          <a:latin typeface="Arial"/>
                          <a:ea typeface="Calibri"/>
                          <a:cs typeface="Times New Roman"/>
                        </a:rPr>
                        <a:t>&gt; 10 - &lt; 100 ppm</a:t>
                      </a:r>
                      <a:endParaRPr lang="en-US" sz="16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600"/>
                        </a:spcBef>
                        <a:spcAft>
                          <a:spcPts val="1000"/>
                        </a:spcAft>
                      </a:pPr>
                      <a:r>
                        <a:rPr lang="en-US" sz="1100" dirty="0">
                          <a:solidFill>
                            <a:srgbClr val="000000"/>
                          </a:solidFill>
                          <a:effectLst/>
                          <a:latin typeface="Arial"/>
                          <a:ea typeface="Calibri"/>
                          <a:cs typeface="Times New Roman"/>
                        </a:rPr>
                        <a:t>&gt; 1 - &lt; 10 ppm</a:t>
                      </a:r>
                      <a:endParaRPr lang="en-US" sz="16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600"/>
                        </a:spcBef>
                        <a:spcAft>
                          <a:spcPts val="1000"/>
                        </a:spcAft>
                      </a:pPr>
                      <a:r>
                        <a:rPr lang="en-US" sz="1100" dirty="0">
                          <a:solidFill>
                            <a:srgbClr val="000000"/>
                          </a:solidFill>
                          <a:effectLst/>
                          <a:latin typeface="Arial"/>
                          <a:ea typeface="Calibri"/>
                          <a:cs typeface="Times New Roman"/>
                        </a:rPr>
                        <a:t>&lt; 1 ppm</a:t>
                      </a:r>
                      <a:endParaRPr lang="en-US" sz="16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789334">
                <a:tc>
                  <a:txBody>
                    <a:bodyPr/>
                    <a:lstStyle/>
                    <a:p>
                      <a:pPr marL="0" marR="0" algn="ctr">
                        <a:lnSpc>
                          <a:spcPct val="115000"/>
                        </a:lnSpc>
                        <a:spcBef>
                          <a:spcPts val="0"/>
                        </a:spcBef>
                        <a:spcAft>
                          <a:spcPts val="1000"/>
                        </a:spcAft>
                      </a:pPr>
                      <a:r>
                        <a:rPr lang="en-US" sz="1100" b="1" u="sng" dirty="0">
                          <a:solidFill>
                            <a:srgbClr val="000000"/>
                          </a:solidFill>
                          <a:effectLst/>
                          <a:latin typeface="Arial"/>
                          <a:ea typeface="Calibri"/>
                          <a:cs typeface="Times New Roman"/>
                        </a:rPr>
                        <a:t>Examples</a:t>
                      </a:r>
                      <a:r>
                        <a:rPr lang="en-US" sz="1100" b="1" dirty="0">
                          <a:solidFill>
                            <a:srgbClr val="000000"/>
                          </a:solidFill>
                          <a:effectLst/>
                          <a:latin typeface="Arial"/>
                          <a:ea typeface="Calibri"/>
                          <a:cs typeface="Times New Roman"/>
                        </a:rPr>
                        <a:t> of Health Outcomes and Potency Considerations</a:t>
                      </a:r>
                      <a:endParaRPr lang="en-US" sz="16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1000"/>
                        </a:spcAft>
                      </a:pPr>
                      <a:r>
                        <a:rPr lang="en-US" sz="1100" dirty="0">
                          <a:solidFill>
                            <a:srgbClr val="000000"/>
                          </a:solidFill>
                          <a:effectLst/>
                          <a:latin typeface="Arial"/>
                          <a:ea typeface="Calibri"/>
                          <a:cs typeface="Times New Roman"/>
                        </a:rPr>
                        <a:t>Minor, reversible health effects occurring at high doses.  Skin and eye irritation.  </a:t>
                      </a:r>
                      <a:endParaRPr lang="en-US" sz="16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dirty="0">
                          <a:solidFill>
                            <a:srgbClr val="000000"/>
                          </a:solidFill>
                          <a:effectLst/>
                          <a:latin typeface="Arial"/>
                          <a:ea typeface="Calibri"/>
                          <a:cs typeface="Times New Roman"/>
                        </a:rPr>
                        <a:t>Reversible organ toxicity, skin and eye corrosion (reversible), possible dermal sensitizer at high doses.</a:t>
                      </a:r>
                      <a:endParaRPr lang="en-US" sz="16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dirty="0">
                          <a:solidFill>
                            <a:srgbClr val="000000"/>
                          </a:solidFill>
                          <a:effectLst/>
                          <a:latin typeface="Arial"/>
                          <a:ea typeface="Calibri"/>
                          <a:cs typeface="Times New Roman"/>
                        </a:rPr>
                        <a:t>Irreversible organ toxicity at high doses, irreversible skin and eye corrosion, dermal sensitizer at moderate doses.</a:t>
                      </a:r>
                      <a:endParaRPr lang="en-US" sz="16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dirty="0">
                          <a:solidFill>
                            <a:srgbClr val="000000"/>
                          </a:solidFill>
                          <a:effectLst/>
                          <a:latin typeface="Arial"/>
                          <a:ea typeface="Calibri"/>
                          <a:cs typeface="Times New Roman"/>
                        </a:rPr>
                        <a:t>Irreversible organ toxicity at low doses, </a:t>
                      </a:r>
                      <a:r>
                        <a:rPr lang="en-US" sz="1100" i="1" dirty="0">
                          <a:solidFill>
                            <a:srgbClr val="000000"/>
                          </a:solidFill>
                          <a:effectLst/>
                          <a:latin typeface="Arial"/>
                          <a:ea typeface="Calibri"/>
                          <a:cs typeface="Times New Roman"/>
                        </a:rPr>
                        <a:t>in vivo</a:t>
                      </a:r>
                      <a:r>
                        <a:rPr lang="en-US" sz="1100" dirty="0">
                          <a:solidFill>
                            <a:srgbClr val="000000"/>
                          </a:solidFill>
                          <a:effectLst/>
                          <a:latin typeface="Arial"/>
                          <a:ea typeface="Calibri"/>
                          <a:cs typeface="Times New Roman"/>
                        </a:rPr>
                        <a:t> genotoxicity, dermal sensitizer at low doses, evidence of mutagenicity, potential developmental and reproductive toxicants.</a:t>
                      </a:r>
                      <a:endParaRPr lang="en-US" sz="16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dirty="0">
                          <a:solidFill>
                            <a:srgbClr val="000000"/>
                          </a:solidFill>
                          <a:effectLst/>
                          <a:latin typeface="Arial"/>
                          <a:ea typeface="Calibri"/>
                          <a:cs typeface="Times New Roman"/>
                        </a:rPr>
                        <a:t>Human carcinogens at low doses, respiratory sensitization </a:t>
                      </a:r>
                      <a:endParaRPr lang="en-US" sz="16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018010">
                <a:tc>
                  <a:txBody>
                    <a:bodyPr/>
                    <a:lstStyle/>
                    <a:p>
                      <a:pPr marL="0" marR="0" algn="ctr">
                        <a:lnSpc>
                          <a:spcPct val="115000"/>
                        </a:lnSpc>
                        <a:spcBef>
                          <a:spcPts val="0"/>
                        </a:spcBef>
                        <a:spcAft>
                          <a:spcPts val="0"/>
                        </a:spcAft>
                      </a:pPr>
                      <a:r>
                        <a:rPr lang="en-US" sz="1100" b="1" u="sng" dirty="0">
                          <a:solidFill>
                            <a:srgbClr val="000000"/>
                          </a:solidFill>
                          <a:effectLst/>
                          <a:latin typeface="Arial"/>
                          <a:ea typeface="Times New Roman"/>
                          <a:cs typeface="Times New Roman"/>
                        </a:rPr>
                        <a:t>Examples</a:t>
                      </a:r>
                      <a:r>
                        <a:rPr lang="en-US" sz="1100" b="1" u="none" baseline="0" dirty="0">
                          <a:solidFill>
                            <a:srgbClr val="000000"/>
                          </a:solidFill>
                          <a:effectLst/>
                          <a:latin typeface="Arial"/>
                          <a:ea typeface="Times New Roman"/>
                          <a:cs typeface="Times New Roman"/>
                        </a:rPr>
                        <a:t> of   </a:t>
                      </a:r>
                      <a:r>
                        <a:rPr lang="en-US" sz="1100" b="1" dirty="0">
                          <a:solidFill>
                            <a:srgbClr val="000000"/>
                          </a:solidFill>
                          <a:effectLst/>
                          <a:latin typeface="Arial"/>
                          <a:ea typeface="Times New Roman"/>
                          <a:cs typeface="Times New Roman"/>
                        </a:rPr>
                        <a:t> GHS Hazard Statements</a:t>
                      </a:r>
                      <a:r>
                        <a:rPr lang="en-US" sz="1100" b="1" baseline="0" dirty="0">
                          <a:solidFill>
                            <a:srgbClr val="000000"/>
                          </a:solidFill>
                          <a:effectLst/>
                          <a:latin typeface="Arial"/>
                          <a:ea typeface="Times New Roman"/>
                          <a:cs typeface="Times New Roman"/>
                        </a:rPr>
                        <a:t> and Hazard Categories</a:t>
                      </a:r>
                      <a:endParaRPr lang="en-US" sz="16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100" dirty="0">
                          <a:solidFill>
                            <a:srgbClr val="000000"/>
                          </a:solidFill>
                          <a:effectLst/>
                          <a:latin typeface="Arial"/>
                          <a:ea typeface="Times New Roman"/>
                          <a:cs typeface="Times New Roman"/>
                        </a:rPr>
                        <a:t>May cause drowsiness or dizziness</a:t>
                      </a:r>
                      <a:endParaRPr lang="en-US" sz="16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dirty="0">
                          <a:solidFill>
                            <a:srgbClr val="000000"/>
                          </a:solidFill>
                          <a:effectLst/>
                          <a:latin typeface="Arial"/>
                          <a:ea typeface="Times New Roman"/>
                          <a:cs typeface="Times New Roman"/>
                        </a:rPr>
                        <a:t>Harmful if inhaled (4). Harmful in contact with skin (4).</a:t>
                      </a:r>
                      <a:endParaRPr lang="en-US" sz="16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dirty="0">
                          <a:solidFill>
                            <a:srgbClr val="000000"/>
                          </a:solidFill>
                          <a:effectLst/>
                          <a:latin typeface="Arial"/>
                          <a:ea typeface="Times New Roman"/>
                          <a:cs typeface="Times New Roman"/>
                        </a:rPr>
                        <a:t>Toxic if inhaled (3). Toxic in contact with skin (3). Suspected of causing cancer (2). May cause</a:t>
                      </a:r>
                      <a:r>
                        <a:rPr lang="en-US" sz="1100" baseline="0" dirty="0">
                          <a:solidFill>
                            <a:srgbClr val="000000"/>
                          </a:solidFill>
                          <a:effectLst/>
                          <a:latin typeface="Arial"/>
                          <a:ea typeface="Times New Roman"/>
                          <a:cs typeface="Times New Roman"/>
                        </a:rPr>
                        <a:t> </a:t>
                      </a:r>
                      <a:r>
                        <a:rPr lang="en-US" sz="1100" dirty="0">
                          <a:solidFill>
                            <a:srgbClr val="000000"/>
                          </a:solidFill>
                          <a:effectLst/>
                          <a:latin typeface="Arial"/>
                          <a:ea typeface="Times New Roman"/>
                          <a:cs typeface="Times New Roman"/>
                        </a:rPr>
                        <a:t>damage to organs (2)</a:t>
                      </a:r>
                      <a:endParaRPr lang="en-US" sz="16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dirty="0">
                          <a:solidFill>
                            <a:srgbClr val="000000"/>
                          </a:solidFill>
                          <a:effectLst/>
                          <a:latin typeface="Arial"/>
                          <a:ea typeface="Times New Roman"/>
                          <a:cs typeface="Times New Roman"/>
                        </a:rPr>
                        <a:t>Fatal if inhaled (2). Fatal in contact with skin (1).  Causes damage to organs (1).</a:t>
                      </a:r>
                      <a:r>
                        <a:rPr lang="en-US" sz="1100" baseline="0" dirty="0">
                          <a:solidFill>
                            <a:srgbClr val="000000"/>
                          </a:solidFill>
                          <a:effectLst/>
                          <a:latin typeface="Arial"/>
                          <a:ea typeface="Times New Roman"/>
                          <a:cs typeface="Times New Roman"/>
                        </a:rPr>
                        <a:t> </a:t>
                      </a:r>
                      <a:r>
                        <a:rPr lang="en-US" sz="1100" dirty="0">
                          <a:solidFill>
                            <a:srgbClr val="000000"/>
                          </a:solidFill>
                          <a:effectLst/>
                          <a:latin typeface="Arial"/>
                          <a:ea typeface="Times New Roman"/>
                          <a:cs typeface="Times New Roman"/>
                        </a:rPr>
                        <a:t>May cause cancer (by route of exposure)—1A or B. Presumed</a:t>
                      </a:r>
                      <a:r>
                        <a:rPr lang="en-US" sz="1100" baseline="0" dirty="0">
                          <a:solidFill>
                            <a:srgbClr val="000000"/>
                          </a:solidFill>
                          <a:effectLst/>
                          <a:latin typeface="Arial"/>
                          <a:ea typeface="Times New Roman"/>
                          <a:cs typeface="Times New Roman"/>
                        </a:rPr>
                        <a:t> or known human reproductive toxicant (1A or 1B). Causes damage to organs through prolonged or repeated exposure (1)</a:t>
                      </a:r>
                      <a:endParaRPr lang="en-US" sz="16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dirty="0">
                          <a:solidFill>
                            <a:srgbClr val="000000"/>
                          </a:solidFill>
                          <a:effectLst/>
                          <a:latin typeface="Arial"/>
                          <a:ea typeface="Times New Roman"/>
                          <a:cs typeface="Times New Roman"/>
                        </a:rPr>
                        <a:t>Fatal if inhaled (1).  Fatal in contact with skin</a:t>
                      </a:r>
                      <a:r>
                        <a:rPr lang="en-US" sz="1100" baseline="0" dirty="0">
                          <a:solidFill>
                            <a:srgbClr val="000000"/>
                          </a:solidFill>
                          <a:effectLst/>
                          <a:latin typeface="Arial"/>
                          <a:ea typeface="Times New Roman"/>
                          <a:cs typeface="Times New Roman"/>
                        </a:rPr>
                        <a:t> (1). </a:t>
                      </a:r>
                      <a:r>
                        <a:rPr lang="en-US" sz="1100" dirty="0">
                          <a:solidFill>
                            <a:srgbClr val="000000"/>
                          </a:solidFill>
                          <a:effectLst/>
                          <a:latin typeface="Arial"/>
                          <a:ea typeface="Times New Roman"/>
                          <a:cs typeface="Times New Roman"/>
                        </a:rPr>
                        <a:t> May cause cancer (by route of exposure)—1A. May cause allergy or asthma symptoms or breathing difficulties if inhaled (1A resp.). Known  human repro toxicant (1A).</a:t>
                      </a:r>
                      <a:r>
                        <a:rPr lang="en-US" sz="1100" baseline="0" dirty="0">
                          <a:solidFill>
                            <a:srgbClr val="000000"/>
                          </a:solidFill>
                          <a:effectLst/>
                          <a:latin typeface="Arial"/>
                          <a:ea typeface="Times New Roman"/>
                          <a:cs typeface="Times New Roman"/>
                        </a:rPr>
                        <a:t> </a:t>
                      </a:r>
                      <a:r>
                        <a:rPr lang="en-US" sz="1100" dirty="0">
                          <a:solidFill>
                            <a:srgbClr val="000000"/>
                          </a:solidFill>
                          <a:effectLst/>
                          <a:latin typeface="Arial"/>
                          <a:ea typeface="Times New Roman"/>
                          <a:cs typeface="Times New Roman"/>
                        </a:rPr>
                        <a:t>Causes damage to organs through prolonged or repeated exposure (1)</a:t>
                      </a:r>
                      <a:endParaRPr lang="en-US" sz="16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91936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Isosceles Triangle 9"/>
          <p:cNvSpPr/>
          <p:nvPr/>
        </p:nvSpPr>
        <p:spPr>
          <a:xfrm>
            <a:off x="3048000" y="457200"/>
            <a:ext cx="6172200" cy="5791200"/>
          </a:xfrm>
          <a:prstGeom prst="triangle">
            <a:avLst>
              <a:gd name="adj" fmla="val 50000"/>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ounded Rectangle 3"/>
          <p:cNvSpPr/>
          <p:nvPr/>
        </p:nvSpPr>
        <p:spPr>
          <a:xfrm>
            <a:off x="4800600" y="1066800"/>
            <a:ext cx="2667000" cy="10668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r>
              <a:rPr lang="en-US" b="1" dirty="0" err="1">
                <a:solidFill>
                  <a:srgbClr val="0070C0"/>
                </a:solidFill>
                <a:cs typeface="Arial" charset="0"/>
              </a:rPr>
              <a:t>Helsebaserte</a:t>
            </a:r>
            <a:r>
              <a:rPr lang="en-US" b="1" dirty="0">
                <a:solidFill>
                  <a:srgbClr val="0070C0"/>
                </a:solidFill>
                <a:cs typeface="Arial" charset="0"/>
              </a:rPr>
              <a:t> </a:t>
            </a:r>
            <a:r>
              <a:rPr lang="en-US" b="1" dirty="0" err="1">
                <a:solidFill>
                  <a:srgbClr val="0070C0"/>
                </a:solidFill>
                <a:cs typeface="Arial" charset="0"/>
              </a:rPr>
              <a:t>YGVer</a:t>
            </a:r>
            <a:endParaRPr lang="en-US" b="1" dirty="0">
              <a:solidFill>
                <a:srgbClr val="0070C0"/>
              </a:solidFill>
              <a:cs typeface="Arial" charset="0"/>
            </a:endParaRPr>
          </a:p>
          <a:p>
            <a:pPr algn="ctr">
              <a:buFont typeface="Arial" charset="0"/>
              <a:buChar char="•"/>
              <a:defRPr/>
            </a:pPr>
            <a:r>
              <a:rPr lang="en-US" sz="1400" b="1" dirty="0">
                <a:solidFill>
                  <a:srgbClr val="0070C0"/>
                </a:solidFill>
                <a:cs typeface="Arial" charset="0"/>
              </a:rPr>
              <a:t> Regulatory, Authoritative</a:t>
            </a:r>
          </a:p>
          <a:p>
            <a:pPr algn="ctr">
              <a:buFont typeface="Arial" charset="0"/>
              <a:buChar char="•"/>
              <a:defRPr/>
            </a:pPr>
            <a:r>
              <a:rPr lang="en-US" sz="1400" b="1" dirty="0">
                <a:solidFill>
                  <a:srgbClr val="0070C0"/>
                </a:solidFill>
                <a:cs typeface="Arial" charset="0"/>
              </a:rPr>
              <a:t>Traditional</a:t>
            </a:r>
          </a:p>
          <a:p>
            <a:pPr algn="ctr">
              <a:buFont typeface="Arial" charset="0"/>
              <a:buNone/>
              <a:defRPr/>
            </a:pPr>
            <a:r>
              <a:rPr lang="en-US" sz="1100" b="1" dirty="0">
                <a:solidFill>
                  <a:srgbClr val="0070C0"/>
                </a:solidFill>
                <a:cs typeface="Arial" charset="0"/>
              </a:rPr>
              <a:t>(TLVs, MAKs, WEELs, PELs, MACs, RELs,…)</a:t>
            </a:r>
            <a:endParaRPr lang="en-US" sz="1100" dirty="0">
              <a:solidFill>
                <a:srgbClr val="0070C0"/>
              </a:solidFill>
              <a:cs typeface="Arial" charset="0"/>
            </a:endParaRPr>
          </a:p>
        </p:txBody>
      </p:sp>
      <p:sp>
        <p:nvSpPr>
          <p:cNvPr id="7" name="Rounded Rectangle 6"/>
          <p:cNvSpPr/>
          <p:nvPr/>
        </p:nvSpPr>
        <p:spPr>
          <a:xfrm>
            <a:off x="4191000" y="2362200"/>
            <a:ext cx="3886200" cy="914400"/>
          </a:xfrm>
          <a:prstGeom prst="roundRect">
            <a:avLst/>
          </a:prstGeom>
          <a:solidFill>
            <a:srgbClr val="F9F8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rgbClr val="0070C0"/>
                </a:solidFill>
                <a:cs typeface="Arial" charset="0"/>
              </a:rPr>
              <a:t>Bedrifts</a:t>
            </a:r>
            <a:r>
              <a:rPr lang="en-US" b="1" dirty="0">
                <a:solidFill>
                  <a:srgbClr val="0070C0"/>
                </a:solidFill>
                <a:cs typeface="Arial" charset="0"/>
              </a:rPr>
              <a:t> </a:t>
            </a:r>
            <a:r>
              <a:rPr lang="en-US" b="1" dirty="0" err="1">
                <a:solidFill>
                  <a:srgbClr val="0070C0"/>
                </a:solidFill>
                <a:cs typeface="Arial" charset="0"/>
              </a:rPr>
              <a:t>eller</a:t>
            </a:r>
            <a:r>
              <a:rPr lang="en-US" b="1" dirty="0">
                <a:solidFill>
                  <a:srgbClr val="0070C0"/>
                </a:solidFill>
                <a:cs typeface="Arial" charset="0"/>
              </a:rPr>
              <a:t> </a:t>
            </a:r>
            <a:r>
              <a:rPr lang="en-US" b="1" dirty="0" err="1">
                <a:solidFill>
                  <a:srgbClr val="0070C0"/>
                </a:solidFill>
                <a:cs typeface="Arial" charset="0"/>
              </a:rPr>
              <a:t>bransje</a:t>
            </a:r>
            <a:r>
              <a:rPr lang="en-US" b="1" dirty="0">
                <a:solidFill>
                  <a:srgbClr val="0070C0"/>
                </a:solidFill>
                <a:cs typeface="Arial" charset="0"/>
              </a:rPr>
              <a:t> </a:t>
            </a:r>
            <a:r>
              <a:rPr lang="en-US" b="1" dirty="0" err="1">
                <a:solidFill>
                  <a:srgbClr val="0070C0"/>
                </a:solidFill>
                <a:cs typeface="Arial" charset="0"/>
              </a:rPr>
              <a:t>YGVer</a:t>
            </a:r>
            <a:endParaRPr lang="en-US" b="1" dirty="0">
              <a:solidFill>
                <a:srgbClr val="0070C0"/>
              </a:solidFill>
              <a:cs typeface="Arial" charset="0"/>
            </a:endParaRPr>
          </a:p>
          <a:p>
            <a:pPr algn="ctr">
              <a:defRPr/>
            </a:pPr>
            <a:r>
              <a:rPr lang="en-US" sz="1400" b="1" dirty="0">
                <a:solidFill>
                  <a:srgbClr val="0070C0"/>
                </a:solidFill>
                <a:cs typeface="Arial" charset="0"/>
              </a:rPr>
              <a:t>(internal company, trade association, vendor limits)</a:t>
            </a:r>
          </a:p>
        </p:txBody>
      </p:sp>
      <p:sp>
        <p:nvSpPr>
          <p:cNvPr id="9" name="Rounded Rectangle 8"/>
          <p:cNvSpPr/>
          <p:nvPr/>
        </p:nvSpPr>
        <p:spPr>
          <a:xfrm>
            <a:off x="2667000" y="4724400"/>
            <a:ext cx="6934200" cy="1066800"/>
          </a:xfrm>
          <a:prstGeom prst="roundRect">
            <a:avLst/>
          </a:prstGeom>
          <a:solidFill>
            <a:srgbClr val="FBC3B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defRPr/>
            </a:pPr>
            <a:r>
              <a:rPr lang="en-US" b="1" dirty="0" err="1">
                <a:solidFill>
                  <a:srgbClr val="0070C0"/>
                </a:solidFill>
                <a:cs typeface="Arial" charset="0"/>
              </a:rPr>
              <a:t>Strategier</a:t>
            </a:r>
            <a:r>
              <a:rPr lang="en-US" b="1" dirty="0">
                <a:solidFill>
                  <a:srgbClr val="0070C0"/>
                </a:solidFill>
                <a:cs typeface="Arial" charset="0"/>
              </a:rPr>
              <a:t> </a:t>
            </a:r>
            <a:r>
              <a:rPr lang="en-US" b="1" dirty="0" err="1">
                <a:solidFill>
                  <a:srgbClr val="0070C0"/>
                </a:solidFill>
                <a:cs typeface="Arial" charset="0"/>
              </a:rPr>
              <a:t>basert</a:t>
            </a:r>
            <a:r>
              <a:rPr lang="en-US" b="1" dirty="0">
                <a:solidFill>
                  <a:srgbClr val="0070C0"/>
                </a:solidFill>
                <a:cs typeface="Arial" charset="0"/>
              </a:rPr>
              <a:t> </a:t>
            </a:r>
            <a:r>
              <a:rPr lang="en-US" b="1" dirty="0" err="1">
                <a:solidFill>
                  <a:srgbClr val="0070C0"/>
                </a:solidFill>
                <a:cs typeface="Arial" charset="0"/>
              </a:rPr>
              <a:t>på</a:t>
            </a:r>
            <a:r>
              <a:rPr lang="en-US" b="1" dirty="0">
                <a:solidFill>
                  <a:srgbClr val="0070C0"/>
                </a:solidFill>
                <a:cs typeface="Arial" charset="0"/>
              </a:rPr>
              <a:t> </a:t>
            </a:r>
            <a:r>
              <a:rPr lang="en-US" b="1" dirty="0" err="1">
                <a:solidFill>
                  <a:srgbClr val="0070C0"/>
                </a:solidFill>
                <a:cs typeface="Arial" charset="0"/>
              </a:rPr>
              <a:t>ibonede</a:t>
            </a:r>
            <a:r>
              <a:rPr lang="en-US" b="1" dirty="0">
                <a:solidFill>
                  <a:srgbClr val="0070C0"/>
                </a:solidFill>
                <a:cs typeface="Arial" charset="0"/>
              </a:rPr>
              <a:t> fare</a:t>
            </a:r>
          </a:p>
          <a:p>
            <a:pPr marL="2171700" lvl="4" indent="-342900">
              <a:buFontTx/>
              <a:buChar char="•"/>
              <a:defRPr/>
            </a:pPr>
            <a:r>
              <a:rPr lang="en-US" sz="1400" b="1" dirty="0">
                <a:solidFill>
                  <a:srgbClr val="0070C0"/>
                </a:solidFill>
                <a:cs typeface="Arial" charset="0"/>
              </a:rPr>
              <a:t>Pharmaceutical banding</a:t>
            </a:r>
          </a:p>
          <a:p>
            <a:pPr marL="2171700" lvl="4" indent="-342900">
              <a:buFontTx/>
              <a:buChar char="•"/>
              <a:defRPr/>
            </a:pPr>
            <a:r>
              <a:rPr lang="en-US" sz="1400" b="1" dirty="0">
                <a:solidFill>
                  <a:srgbClr val="0070C0"/>
                </a:solidFill>
                <a:cs typeface="Arial" charset="0"/>
              </a:rPr>
              <a:t>Occupational exposure bands</a:t>
            </a:r>
          </a:p>
        </p:txBody>
      </p:sp>
      <p:sp>
        <p:nvSpPr>
          <p:cNvPr id="2054" name="TextBox 12"/>
          <p:cNvSpPr txBox="1">
            <a:spLocks noChangeArrowheads="1"/>
          </p:cNvSpPr>
          <p:nvPr/>
        </p:nvSpPr>
        <p:spPr bwMode="auto">
          <a:xfrm>
            <a:off x="7696200" y="762000"/>
            <a:ext cx="2819400" cy="1077218"/>
          </a:xfrm>
          <a:prstGeom prst="rect">
            <a:avLst/>
          </a:prstGeom>
          <a:noFill/>
          <a:ln w="9525">
            <a:noFill/>
            <a:miter lim="800000"/>
            <a:headEnd/>
            <a:tailEnd/>
          </a:ln>
        </p:spPr>
        <p:txBody>
          <a:bodyPr>
            <a:spAutoFit/>
          </a:bodyPr>
          <a:lstStyle/>
          <a:p>
            <a:r>
              <a:rPr lang="en-US" sz="1600" b="1" dirty="0" err="1">
                <a:latin typeface="Calibri" pitchFamily="34" charset="0"/>
              </a:rPr>
              <a:t>Basert</a:t>
            </a:r>
            <a:r>
              <a:rPr lang="en-US" sz="1600" b="1" dirty="0">
                <a:latin typeface="Calibri" pitchFamily="34" charset="0"/>
              </a:rPr>
              <a:t> </a:t>
            </a:r>
            <a:r>
              <a:rPr lang="en-US" sz="1600" b="1" dirty="0" err="1">
                <a:latin typeface="Calibri" pitchFamily="34" charset="0"/>
              </a:rPr>
              <a:t>på</a:t>
            </a:r>
            <a:r>
              <a:rPr lang="en-US" sz="1600" b="1" dirty="0">
                <a:latin typeface="Calibri" pitchFamily="34" charset="0"/>
              </a:rPr>
              <a:t> </a:t>
            </a:r>
            <a:r>
              <a:rPr lang="en-US" sz="1600" b="1" dirty="0" err="1">
                <a:latin typeface="Calibri" pitchFamily="34" charset="0"/>
              </a:rPr>
              <a:t>bedre</a:t>
            </a:r>
            <a:r>
              <a:rPr lang="en-US" sz="1600" b="1" dirty="0">
                <a:latin typeface="Calibri" pitchFamily="34" charset="0"/>
              </a:rPr>
              <a:t> </a:t>
            </a:r>
            <a:r>
              <a:rPr lang="en-US" sz="1600" b="1" dirty="0" err="1">
                <a:latin typeface="Calibri" pitchFamily="34" charset="0"/>
              </a:rPr>
              <a:t>kunnskap</a:t>
            </a:r>
            <a:r>
              <a:rPr lang="en-US" sz="1600" b="1" dirty="0">
                <a:latin typeface="Calibri" pitchFamily="34" charset="0"/>
              </a:rPr>
              <a:t> </a:t>
            </a:r>
            <a:r>
              <a:rPr lang="en-US" sz="1600" b="1" dirty="0" err="1">
                <a:latin typeface="Calibri" pitchFamily="34" charset="0"/>
              </a:rPr>
              <a:t>om</a:t>
            </a:r>
            <a:r>
              <a:rPr lang="en-US" sz="1600" b="1" dirty="0">
                <a:latin typeface="Calibri" pitchFamily="34" charset="0"/>
              </a:rPr>
              <a:t> </a:t>
            </a:r>
            <a:r>
              <a:rPr lang="en-US" sz="1600" b="1" dirty="0" err="1">
                <a:latin typeface="Calibri" pitchFamily="34" charset="0"/>
              </a:rPr>
              <a:t>toksikologi</a:t>
            </a:r>
            <a:r>
              <a:rPr lang="en-US" sz="1600" b="1" dirty="0">
                <a:latin typeface="Calibri" pitchFamily="34" charset="0"/>
              </a:rPr>
              <a:t> </a:t>
            </a:r>
            <a:r>
              <a:rPr lang="en-US" sz="1600" b="1" dirty="0" err="1">
                <a:latin typeface="Calibri" pitchFamily="34" charset="0"/>
              </a:rPr>
              <a:t>og</a:t>
            </a:r>
            <a:r>
              <a:rPr lang="en-US" sz="1600" b="1" dirty="0">
                <a:latin typeface="Calibri" pitchFamily="34" charset="0"/>
              </a:rPr>
              <a:t> </a:t>
            </a:r>
            <a:r>
              <a:rPr lang="en-US" sz="1600" b="1" dirty="0" err="1">
                <a:latin typeface="Calibri" pitchFamily="34" charset="0"/>
              </a:rPr>
              <a:t>epidemiologi</a:t>
            </a:r>
            <a:r>
              <a:rPr lang="en-US" sz="1600" b="1" dirty="0">
                <a:latin typeface="Calibri" pitchFamily="34" charset="0"/>
              </a:rPr>
              <a:t> </a:t>
            </a:r>
            <a:r>
              <a:rPr lang="en-US" sz="1600" b="1" dirty="0" err="1">
                <a:latin typeface="Calibri" pitchFamily="34" charset="0"/>
              </a:rPr>
              <a:t>kan</a:t>
            </a:r>
            <a:r>
              <a:rPr lang="en-US" sz="1600" b="1" dirty="0">
                <a:latin typeface="Calibri" pitchFamily="34" charset="0"/>
              </a:rPr>
              <a:t> vi </a:t>
            </a:r>
            <a:r>
              <a:rPr lang="en-US" sz="1600" b="1" dirty="0" err="1">
                <a:latin typeface="Calibri" pitchFamily="34" charset="0"/>
              </a:rPr>
              <a:t>bevege</a:t>
            </a:r>
            <a:r>
              <a:rPr lang="en-US" sz="1600" b="1" dirty="0">
                <a:latin typeface="Calibri" pitchFamily="34" charset="0"/>
              </a:rPr>
              <a:t> </a:t>
            </a:r>
            <a:r>
              <a:rPr lang="en-US" sz="1600" b="1" dirty="0" err="1">
                <a:latin typeface="Calibri" pitchFamily="34" charset="0"/>
              </a:rPr>
              <a:t>oss</a:t>
            </a:r>
            <a:r>
              <a:rPr lang="en-US" sz="1600" b="1" dirty="0">
                <a:latin typeface="Calibri" pitchFamily="34" charset="0"/>
              </a:rPr>
              <a:t> </a:t>
            </a:r>
            <a:r>
              <a:rPr lang="en-US" sz="1600" b="1" dirty="0" err="1">
                <a:latin typeface="Calibri" pitchFamily="34" charset="0"/>
              </a:rPr>
              <a:t>oppover</a:t>
            </a:r>
            <a:r>
              <a:rPr lang="en-US" sz="1600" b="1" dirty="0">
                <a:latin typeface="Calibri" pitchFamily="34" charset="0"/>
              </a:rPr>
              <a:t> </a:t>
            </a:r>
            <a:r>
              <a:rPr lang="en-US" sz="1600" b="1" dirty="0" err="1">
                <a:latin typeface="Calibri" pitchFamily="34" charset="0"/>
              </a:rPr>
              <a:t>i</a:t>
            </a:r>
            <a:r>
              <a:rPr lang="en-US" sz="1600" b="1" dirty="0">
                <a:latin typeface="Calibri" pitchFamily="34" charset="0"/>
              </a:rPr>
              <a:t>  </a:t>
            </a:r>
            <a:r>
              <a:rPr lang="en-US" sz="1600" b="1" dirty="0" err="1">
                <a:latin typeface="Calibri" pitchFamily="34" charset="0"/>
              </a:rPr>
              <a:t>hierarkiet</a:t>
            </a:r>
            <a:r>
              <a:rPr lang="en-US" sz="1600" b="1" dirty="0">
                <a:latin typeface="Calibri" pitchFamily="34" charset="0"/>
              </a:rPr>
              <a:t> </a:t>
            </a:r>
            <a:r>
              <a:rPr lang="en-US" sz="1600" b="1" dirty="0" err="1">
                <a:latin typeface="Calibri" pitchFamily="34" charset="0"/>
              </a:rPr>
              <a:t>av</a:t>
            </a:r>
            <a:r>
              <a:rPr lang="en-US" sz="1600" b="1" dirty="0">
                <a:latin typeface="Calibri" pitchFamily="34" charset="0"/>
              </a:rPr>
              <a:t> </a:t>
            </a:r>
            <a:r>
              <a:rPr lang="en-US" sz="1600" b="1" dirty="0" err="1">
                <a:latin typeface="Calibri" pitchFamily="34" charset="0"/>
              </a:rPr>
              <a:t>YGVer</a:t>
            </a:r>
            <a:r>
              <a:rPr lang="en-US" sz="1600" b="1" dirty="0">
                <a:latin typeface="Calibri" pitchFamily="34" charset="0"/>
              </a:rPr>
              <a:t>.</a:t>
            </a:r>
            <a:endParaRPr lang="en-US" sz="1600" b="1" dirty="0">
              <a:solidFill>
                <a:schemeClr val="tx2"/>
              </a:solidFill>
              <a:latin typeface="Calibri" pitchFamily="34" charset="0"/>
            </a:endParaRPr>
          </a:p>
        </p:txBody>
      </p:sp>
      <p:sp>
        <p:nvSpPr>
          <p:cNvPr id="15" name="Rounded Rectangle 14"/>
          <p:cNvSpPr/>
          <p:nvPr/>
        </p:nvSpPr>
        <p:spPr>
          <a:xfrm>
            <a:off x="3352800" y="3505200"/>
            <a:ext cx="5638800" cy="990600"/>
          </a:xfrm>
          <a:prstGeom prst="roundRect">
            <a:avLst/>
          </a:prstGeom>
          <a:solidFill>
            <a:srgbClr val="F9E6C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rgbClr val="0070C0"/>
                </a:solidFill>
                <a:cs typeface="Arial" charset="0"/>
              </a:rPr>
              <a:t>Preskriptive</a:t>
            </a:r>
            <a:r>
              <a:rPr lang="en-US" b="1" dirty="0">
                <a:solidFill>
                  <a:srgbClr val="0070C0"/>
                </a:solidFill>
                <a:cs typeface="Arial" charset="0"/>
              </a:rPr>
              <a:t> </a:t>
            </a:r>
            <a:r>
              <a:rPr lang="en-US" b="1" dirty="0" err="1">
                <a:solidFill>
                  <a:srgbClr val="0070C0"/>
                </a:solidFill>
                <a:cs typeface="Arial" charset="0"/>
              </a:rPr>
              <a:t>Prosess</a:t>
            </a:r>
            <a:r>
              <a:rPr lang="en-US" b="1" dirty="0">
                <a:solidFill>
                  <a:srgbClr val="0070C0"/>
                </a:solidFill>
                <a:cs typeface="Arial" charset="0"/>
              </a:rPr>
              <a:t> </a:t>
            </a:r>
            <a:r>
              <a:rPr lang="en-US" b="1" dirty="0" err="1">
                <a:solidFill>
                  <a:srgbClr val="0070C0"/>
                </a:solidFill>
                <a:cs typeface="Arial" charset="0"/>
              </a:rPr>
              <a:t>Baserte</a:t>
            </a:r>
            <a:r>
              <a:rPr lang="en-US" b="1" dirty="0">
                <a:solidFill>
                  <a:srgbClr val="0070C0"/>
                </a:solidFill>
                <a:cs typeface="Arial" charset="0"/>
              </a:rPr>
              <a:t> </a:t>
            </a:r>
            <a:r>
              <a:rPr lang="en-US" b="1" dirty="0" err="1">
                <a:solidFill>
                  <a:srgbClr val="0070C0"/>
                </a:solidFill>
                <a:cs typeface="Arial" charset="0"/>
              </a:rPr>
              <a:t>YGVer</a:t>
            </a:r>
            <a:endParaRPr lang="en-US" b="1" dirty="0">
              <a:solidFill>
                <a:srgbClr val="0070C0"/>
              </a:solidFill>
              <a:cs typeface="Arial" charset="0"/>
            </a:endParaRPr>
          </a:p>
          <a:p>
            <a:pPr algn="ctr">
              <a:defRPr/>
            </a:pPr>
            <a:r>
              <a:rPr lang="en-US" sz="1400" b="1" dirty="0">
                <a:solidFill>
                  <a:srgbClr val="0070C0"/>
                </a:solidFill>
                <a:cs typeface="Arial" charset="0"/>
              </a:rPr>
              <a:t>(REACH DNELs/DMELs)</a:t>
            </a:r>
          </a:p>
        </p:txBody>
      </p:sp>
      <p:sp>
        <p:nvSpPr>
          <p:cNvPr id="16" name="Right Arrow 15"/>
          <p:cNvSpPr/>
          <p:nvPr/>
        </p:nvSpPr>
        <p:spPr>
          <a:xfrm>
            <a:off x="1524000" y="914400"/>
            <a:ext cx="3124200" cy="1447800"/>
          </a:xfrm>
          <a:prstGeom prst="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0070C0"/>
                </a:solidFill>
                <a:cs typeface="Arial" charset="0"/>
              </a:rPr>
              <a:t>Most Extensive Data Requirements </a:t>
            </a:r>
          </a:p>
          <a:p>
            <a:pPr algn="ctr">
              <a:defRPr/>
            </a:pPr>
            <a:r>
              <a:rPr lang="en-US" sz="800" dirty="0">
                <a:solidFill>
                  <a:srgbClr val="0070C0"/>
                </a:solidFill>
                <a:cs typeface="Arial" charset="0"/>
              </a:rPr>
              <a:t>(</a:t>
            </a:r>
            <a:r>
              <a:rPr lang="en-US" sz="900" dirty="0">
                <a:solidFill>
                  <a:srgbClr val="0070C0"/>
                </a:solidFill>
                <a:cs typeface="Arial" charset="0"/>
              </a:rPr>
              <a:t>human epidemiology studies)</a:t>
            </a:r>
          </a:p>
          <a:p>
            <a:pPr algn="ctr">
              <a:defRPr/>
            </a:pPr>
            <a:r>
              <a:rPr lang="en-US" sz="900" dirty="0">
                <a:solidFill>
                  <a:srgbClr val="0070C0"/>
                </a:solidFill>
                <a:cs typeface="Arial" charset="0"/>
              </a:rPr>
              <a:t>&gt; quality, &gt; certainty</a:t>
            </a:r>
          </a:p>
        </p:txBody>
      </p:sp>
      <p:sp>
        <p:nvSpPr>
          <p:cNvPr id="17" name="Right Arrow 16"/>
          <p:cNvSpPr/>
          <p:nvPr/>
        </p:nvSpPr>
        <p:spPr>
          <a:xfrm>
            <a:off x="1524000" y="2667000"/>
            <a:ext cx="2667000" cy="1447800"/>
          </a:xfrm>
          <a:prstGeom prst="rightArrow">
            <a:avLst/>
          </a:prstGeom>
          <a:solidFill>
            <a:srgbClr val="F9F8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0070C0"/>
                </a:solidFill>
                <a:cs typeface="Arial" charset="0"/>
              </a:rPr>
              <a:t>Moderate Data Requirements</a:t>
            </a:r>
            <a:r>
              <a:rPr lang="en-US" sz="1200" dirty="0">
                <a:solidFill>
                  <a:srgbClr val="0070C0"/>
                </a:solidFill>
                <a:cs typeface="Arial" charset="0"/>
              </a:rPr>
              <a:t> </a:t>
            </a:r>
          </a:p>
          <a:p>
            <a:pPr algn="ctr">
              <a:defRPr/>
            </a:pPr>
            <a:r>
              <a:rPr lang="en-US" sz="900" dirty="0">
                <a:solidFill>
                  <a:srgbClr val="0070C0"/>
                </a:solidFill>
                <a:cs typeface="Arial" charset="0"/>
              </a:rPr>
              <a:t>(</a:t>
            </a:r>
            <a:r>
              <a:rPr lang="en-US" sz="900" i="1" dirty="0">
                <a:solidFill>
                  <a:srgbClr val="0070C0"/>
                </a:solidFill>
                <a:cs typeface="Arial" charset="0"/>
              </a:rPr>
              <a:t>in vitro </a:t>
            </a:r>
            <a:r>
              <a:rPr lang="en-US" sz="900" dirty="0">
                <a:solidFill>
                  <a:srgbClr val="0070C0"/>
                </a:solidFill>
                <a:cs typeface="Arial" charset="0"/>
              </a:rPr>
              <a:t>and animal studies and anecdotal reports of human health effects)</a:t>
            </a:r>
          </a:p>
          <a:p>
            <a:pPr algn="ctr">
              <a:defRPr/>
            </a:pPr>
            <a:r>
              <a:rPr lang="en-US" sz="900" dirty="0">
                <a:solidFill>
                  <a:srgbClr val="0070C0"/>
                </a:solidFill>
                <a:cs typeface="Arial" charset="0"/>
              </a:rPr>
              <a:t>&gt; quality, &gt; certainty</a:t>
            </a:r>
          </a:p>
        </p:txBody>
      </p:sp>
      <p:sp>
        <p:nvSpPr>
          <p:cNvPr id="18" name="Right Arrow 17"/>
          <p:cNvSpPr/>
          <p:nvPr/>
        </p:nvSpPr>
        <p:spPr>
          <a:xfrm>
            <a:off x="1524000" y="4495800"/>
            <a:ext cx="2209800" cy="1447800"/>
          </a:xfrm>
          <a:prstGeom prst="rightArrow">
            <a:avLst/>
          </a:prstGeom>
          <a:solidFill>
            <a:srgbClr val="FBC3B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0070C0"/>
                </a:solidFill>
                <a:cs typeface="Arial" charset="0"/>
              </a:rPr>
              <a:t>Least Data  Requirements</a:t>
            </a:r>
            <a:r>
              <a:rPr lang="en-US" sz="1000" b="1" dirty="0">
                <a:solidFill>
                  <a:srgbClr val="0070C0"/>
                </a:solidFill>
                <a:cs typeface="Arial" charset="0"/>
              </a:rPr>
              <a:t> </a:t>
            </a:r>
          </a:p>
          <a:p>
            <a:pPr algn="ctr">
              <a:defRPr/>
            </a:pPr>
            <a:r>
              <a:rPr lang="en-US" sz="900" dirty="0">
                <a:solidFill>
                  <a:srgbClr val="0070C0"/>
                </a:solidFill>
                <a:cs typeface="Arial" charset="0"/>
              </a:rPr>
              <a:t>(</a:t>
            </a:r>
            <a:r>
              <a:rPr lang="en-US" sz="900" i="1" dirty="0">
                <a:solidFill>
                  <a:srgbClr val="0070C0"/>
                </a:solidFill>
                <a:cs typeface="Arial" charset="0"/>
              </a:rPr>
              <a:t>in vitro </a:t>
            </a:r>
            <a:r>
              <a:rPr lang="en-US" sz="900" dirty="0">
                <a:solidFill>
                  <a:srgbClr val="0070C0"/>
                </a:solidFill>
                <a:cs typeface="Arial" charset="0"/>
              </a:rPr>
              <a:t>and animal studies)</a:t>
            </a:r>
          </a:p>
        </p:txBody>
      </p:sp>
      <p:sp>
        <p:nvSpPr>
          <p:cNvPr id="2059" name="Text Box 20"/>
          <p:cNvSpPr txBox="1">
            <a:spLocks noChangeArrowheads="1"/>
          </p:cNvSpPr>
          <p:nvPr/>
        </p:nvSpPr>
        <p:spPr bwMode="auto">
          <a:xfrm>
            <a:off x="7467600" y="152400"/>
            <a:ext cx="3048000" cy="523220"/>
          </a:xfrm>
          <a:prstGeom prst="rect">
            <a:avLst/>
          </a:prstGeom>
          <a:solidFill>
            <a:schemeClr val="tx1"/>
          </a:solidFill>
          <a:ln w="28575">
            <a:solidFill>
              <a:schemeClr val="accent1"/>
            </a:solidFill>
            <a:miter lim="800000"/>
            <a:headEnd/>
            <a:tailEnd/>
          </a:ln>
        </p:spPr>
        <p:txBody>
          <a:bodyPr>
            <a:spAutoFit/>
          </a:bodyPr>
          <a:lstStyle/>
          <a:p>
            <a:pPr algn="ctr"/>
            <a:r>
              <a:rPr lang="en-US" sz="2800" b="1" dirty="0" err="1">
                <a:solidFill>
                  <a:srgbClr val="0070C0"/>
                </a:solidFill>
                <a:latin typeface="Calibri" pitchFamily="34" charset="0"/>
              </a:rPr>
              <a:t>Hierarki</a:t>
            </a:r>
            <a:r>
              <a:rPr lang="en-US" sz="2800" b="1" dirty="0">
                <a:solidFill>
                  <a:srgbClr val="0070C0"/>
                </a:solidFill>
                <a:latin typeface="Calibri" pitchFamily="34" charset="0"/>
              </a:rPr>
              <a:t> </a:t>
            </a:r>
            <a:r>
              <a:rPr lang="en-US" sz="2800" b="1" dirty="0" err="1">
                <a:solidFill>
                  <a:srgbClr val="0070C0"/>
                </a:solidFill>
                <a:latin typeface="Calibri" pitchFamily="34" charset="0"/>
              </a:rPr>
              <a:t>av</a:t>
            </a:r>
            <a:r>
              <a:rPr lang="en-US" sz="2800" b="1" dirty="0">
                <a:solidFill>
                  <a:srgbClr val="0070C0"/>
                </a:solidFill>
                <a:latin typeface="Calibri" pitchFamily="34" charset="0"/>
              </a:rPr>
              <a:t> </a:t>
            </a:r>
            <a:r>
              <a:rPr lang="en-US" sz="2800" b="1" dirty="0" err="1">
                <a:solidFill>
                  <a:srgbClr val="0070C0"/>
                </a:solidFill>
                <a:latin typeface="Calibri" pitchFamily="34" charset="0"/>
              </a:rPr>
              <a:t>YGVer</a:t>
            </a:r>
            <a:endParaRPr lang="en-US" sz="2800" b="1" dirty="0">
              <a:solidFill>
                <a:srgbClr val="0070C0"/>
              </a:solidFill>
              <a:latin typeface="Calibri" pitchFamily="34" charset="0"/>
            </a:endParaRPr>
          </a:p>
        </p:txBody>
      </p:sp>
      <p:sp>
        <p:nvSpPr>
          <p:cNvPr id="2060" name="Text Box 22"/>
          <p:cNvSpPr txBox="1">
            <a:spLocks noChangeArrowheads="1"/>
          </p:cNvSpPr>
          <p:nvPr/>
        </p:nvSpPr>
        <p:spPr bwMode="auto">
          <a:xfrm>
            <a:off x="2209800" y="6396038"/>
            <a:ext cx="7772400" cy="461962"/>
          </a:xfrm>
          <a:prstGeom prst="rect">
            <a:avLst/>
          </a:prstGeom>
          <a:noFill/>
          <a:ln w="9525">
            <a:noFill/>
            <a:miter lim="800000"/>
            <a:headEnd/>
            <a:tailEnd/>
          </a:ln>
        </p:spPr>
        <p:txBody>
          <a:bodyPr>
            <a:spAutoFit/>
          </a:bodyPr>
          <a:lstStyle/>
          <a:p>
            <a:pPr algn="ctr"/>
            <a:r>
              <a:rPr lang="en-US" sz="2400" b="1" dirty="0">
                <a:latin typeface="Calibri" pitchFamily="34" charset="0"/>
              </a:rPr>
              <a:t>Hazard Banding + Exposure Banding </a:t>
            </a:r>
            <a:r>
              <a:rPr lang="en-US" sz="2400" b="1" dirty="0">
                <a:latin typeface="Calibri" pitchFamily="34" charset="0"/>
                <a:sym typeface="Wingdings" pitchFamily="2" charset="2"/>
              </a:rPr>
              <a:t>  </a:t>
            </a:r>
            <a:r>
              <a:rPr lang="en-US" sz="2400" b="1" dirty="0">
                <a:latin typeface="Calibri" pitchFamily="34" charset="0"/>
              </a:rPr>
              <a:t>Control Banding</a:t>
            </a:r>
          </a:p>
        </p:txBody>
      </p:sp>
      <p:sp>
        <p:nvSpPr>
          <p:cNvPr id="19" name="SessionQuestionData" hidden="1"/>
          <p:cNvSpPr txBox="1"/>
          <p:nvPr/>
        </p:nvSpPr>
        <p:spPr>
          <a:xfrm>
            <a:off x="1524000" y="0"/>
            <a:ext cx="0" cy="9787295"/>
          </a:xfrm>
          <a:prstGeom prst="rect">
            <a:avLst/>
          </a:prstGeom>
          <a:noFill/>
        </p:spPr>
        <p:txBody>
          <a:bodyPr vert="horz" rtlCol="0">
            <a:spAutoFit/>
          </a:bodyPr>
          <a:lstStyle/>
          <a:p>
            <a:r>
              <a:rPr lang="en-US"/>
              <a:t>&lt;?xml version="1.0"?&gt;&lt;AllQuestions /&gt;</a:t>
            </a:r>
          </a:p>
        </p:txBody>
      </p:sp>
      <p:sp>
        <p:nvSpPr>
          <p:cNvPr id="20" name="SessionAnswerData" hidden="1"/>
          <p:cNvSpPr txBox="1"/>
          <p:nvPr/>
        </p:nvSpPr>
        <p:spPr>
          <a:xfrm>
            <a:off x="2794000" y="0"/>
            <a:ext cx="0" cy="9233297"/>
          </a:xfrm>
          <a:prstGeom prst="rect">
            <a:avLst/>
          </a:prstGeom>
          <a:noFill/>
        </p:spPr>
        <p:txBody>
          <a:bodyPr vert="horz" rtlCol="0">
            <a:spAutoFit/>
          </a:bodyPr>
          <a:lstStyle/>
          <a:p>
            <a:r>
              <a:rPr lang="en-US"/>
              <a:t>&lt;?xml version="1.0"?&gt;&lt;AllAnswers /&gt;</a:t>
            </a:r>
          </a:p>
        </p:txBody>
      </p:sp>
      <p:sp>
        <p:nvSpPr>
          <p:cNvPr id="21" name="SessionResponseData" descr="&lt;?xml version=&quot;1.0&quot;?&gt;&lt;AllResponses /&gt;" hidden="1"/>
          <p:cNvSpPr txBox="1"/>
          <p:nvPr/>
        </p:nvSpPr>
        <p:spPr>
          <a:xfrm>
            <a:off x="1524000" y="0"/>
            <a:ext cx="0" cy="369332"/>
          </a:xfrm>
          <a:prstGeom prst="rect">
            <a:avLst/>
          </a:prstGeom>
          <a:noFill/>
        </p:spPr>
        <p:txBody>
          <a:bodyPr vert="horz" rtlCol="0">
            <a:spAutoFit/>
          </a:bodyPr>
          <a:lstStyle/>
          <a:p>
            <a:endParaRPr lang="en-US"/>
          </a:p>
        </p:txBody>
      </p:sp>
      <p:sp>
        <p:nvSpPr>
          <p:cNvPr id="22" name="SessionPresentationSettingsData" hidden="1"/>
          <p:cNvSpPr txBox="1"/>
          <p:nvPr/>
        </p:nvSpPr>
        <p:spPr>
          <a:xfrm>
            <a:off x="1524000" y="0"/>
            <a:ext cx="0" cy="914742721"/>
          </a:xfrm>
          <a:prstGeom prst="rect">
            <a:avLst/>
          </a:prstGeom>
          <a:noFill/>
        </p:spPr>
        <p:txBody>
          <a:bodyPr vert="horz" rtlCol="0">
            <a:spAutoFit/>
          </a:bodyPr>
          <a:lstStyle/>
          <a:p>
            <a:r>
              <a:rPr lang="en-US"/>
              <a:t>&lt;?xml version="1.0"?&gt;&lt;Settings&gt;&lt;answerBulletFormat&gt;Numeric&lt;/answerBulletFormat&gt;&lt;answerNowAutoInsert&gt;No&lt;/answerNowAutoInsert&gt;&lt;answerNowStyle&gt;Explosion&lt;/answerNowStyle&gt;&lt;answerNowText&gt;Answer Now&lt;/answerNowText&gt;&lt;chartColors&gt;Use PowerPoint Color Scheme&lt;/chartColors&gt;&lt;chartType&gt;Horizontal&lt;/chartType&gt;&lt;correctAnswerIndicator&gt;Checkmark&lt;/correctAnswerIndicator&gt;&lt;countdownAutoInsert&gt;No&lt;/countdownAutoInsert&gt;&lt;countdownSeconds&gt;10&lt;/countdownSeconds&gt;&lt;countdownSound&gt;TicToc.wav&lt;/countdownSound&gt;&lt;countdownStyle&gt;Box&lt;/countdownStyle&gt;&lt;gridAutoInsert&gt;No&lt;/gridAutoInsert&gt;&lt;gridFillStyle&gt;Answered&lt;/gridFillStyle&gt;&lt;gridFillColor&gt;0,0,0&lt;/gridFillColor&gt;&lt;gridOpacity&gt;100%&lt;/gridOpacity&gt;&lt;gridTextStyle&gt;Keypad #&lt;/gridTextStyle&gt;&lt;inputSource&gt;Response Devices&lt;/inputSource&gt;&lt;multipleResponseDivisor&gt;# of Responses&lt;/multipleResponseDivisor&gt;&lt;participantsLeaderBoard&gt;5&lt;/participantsLeaderBoard&gt;&lt;percentageDecimalPlaces&gt;0&lt;/percentageDecimalPlaces&gt;&lt;responseCounterAutoInsert&gt;No&lt;/responseCounterAutoInsert&gt;&lt;responseCounterStyle&gt;Oval&lt;/responseCounterStyle&gt;&lt;responseCounterDisplayValue&gt;# of Votes Received&lt;/responseCounterDisplayValue&gt;&lt;insertObjectUsingColor&gt;Blue&lt;/insertObjectUsingColor&gt;&lt;showResults&gt;Yes&lt;/showResults&gt;&lt;teamColors&gt;User Defined&lt;/teamColors&gt;&lt;teamIdentificationType&gt;None&lt;/teamIdentificationType&gt;&lt;teamScoringType&gt;Voting pads only&lt;/teamScoringType&gt;&lt;teamScoringDecimalPlaces&gt;1&lt;/teamScoringDecimalPlaces&gt;&lt;teamIdentificationItem&gt;&lt;/teamIdentificationItem&gt;&lt;teamsLeaderBoard&gt;5&lt;/teamsLeaderBoard&gt;&lt;teamName1&gt;&lt;/teamName1&gt;&lt;teamName2&gt;&lt;/teamName2&gt;&lt;teamName3&gt;&lt;/teamName3&gt;&lt;teamName4&gt;&lt;/teamName4&gt;&lt;teamName5&gt;&lt;/teamName5&gt;&lt;teamName6&gt;&lt;/teamName6&gt;&lt;teamName7&gt;&lt;/teamName7&gt;&lt;teamName8&gt;&lt;/teamName8&gt;&lt;teamName9&gt;&lt;/teamName9&gt;&lt;teamName10&gt;&lt;/teamName10&gt;&lt;showControlBar&gt;Slides with Get Feedback Objects&lt;/showControlBar&gt;&lt;defaultCorrectPointValue&gt;100&lt;/defaultCorrectPointValue&gt;&lt;defaultIncorrectPointValue&gt;0&lt;/defaultIncorrectPointValue&gt;&lt;chartColor1&gt;187,224,227&lt;/chartColor1&gt;&lt;chartColor2&gt;51,51,153&lt;/chartColor2&gt;&lt;chartColor3&gt;0,153,153&lt;/chartColor3&gt;&lt;chartColor4&gt;153,204,0&lt;/chartColor4&gt;&lt;chartColor5&gt;128,128,128&lt;/chartColor5&gt;&lt;chartColor6&gt;0,0,0&lt;/chartColor6&gt;&lt;chartColor7&gt;0,102,204&lt;/chartColor7&gt;&lt;chartColor8&gt;204,204,255&lt;/chartColor8&gt;&lt;chartColor9&gt;255,0,0&lt;/chartColor9&gt;&lt;chartColor10&gt;255,255,0&lt;/chartColor10&gt;&lt;teamColor1&gt;187,224,227&lt;/teamColor1&gt;&lt;teamColor2&gt;51,51,153&lt;/teamColor2&gt;&lt;teamColor3&gt;0,153,153&lt;/teamColor3&gt;&lt;teamColor4&gt;153,204,0&lt;/teamColor4&gt;&lt;teamColor5&gt;128,128,128&lt;/teamColor5&gt;&lt;teamColor6&gt;0,0,0&lt;/teamColor6&gt;&lt;teamColor7&gt;0,102,204&lt;/teamColor7&gt;&lt;teamColor8&gt;204,204,255&lt;/teamColor8&gt;&lt;teamColor9&gt;255,0,0&lt;/teamColor9&gt;&lt;teamColor10&gt;255,255,0&lt;/teamColor10&gt;&lt;displayAnswerImagesDuringVote&gt;Yes&lt;/displayAnswerImagesDuringVote&gt;&lt;displayAnswerImagesWithResponses&gt;Yes&lt;/displayAnswerImagesWithResponses&gt;&lt;displayAnswerTextDuringVote&gt;Yes&lt;/displayAnswerTextDuringVote&gt;&lt;displayAnswerTextWithResponses&gt;Yes&lt;/displayAnswerTextWithResponses&gt;&lt;questionSlideID&gt;&lt;/questionSlideID&gt;&lt;controlBarState&gt;Expanded&lt;/controlBarState&gt;&lt;isGridColorKnownColor&gt;True&lt;/isGridColorKnownColor&gt;&lt;gridColorName&gt;Yellow&lt;/gridColorName&gt;&lt;AutoRec&gt;&lt;/AutoRec&gt;&lt;AutoRecTimeIntrvl&gt;&lt;/AutoRecTimeIntrvl&gt;&lt;chartVotesView&gt;Percentage&lt;/chartVotesView&gt;&lt;chartLabelsColor&gt;0,0,0&lt;/chartLabelsColor&gt;&lt;isChartLabelColorKnownColor&gt;True&lt;/isChartLabelColorKnownColor&gt;&lt;chartLabelColorName&gt;Black&lt;/chartLabelColorName&gt;&lt;chartXAxisLabelType&gt;Full Text&lt;/chartXAxisLabelType&gt;&lt;/Settings&gt;</a:t>
            </a:r>
          </a:p>
        </p:txBody>
      </p:sp>
    </p:spTree>
    <p:extLst>
      <p:ext uri="{BB962C8B-B14F-4D97-AF65-F5344CB8AC3E}">
        <p14:creationId xmlns:p14="http://schemas.microsoft.com/office/powerpoint/2010/main" val="3804662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ounded Rectangle 15"/>
          <p:cNvSpPr/>
          <p:nvPr/>
        </p:nvSpPr>
        <p:spPr>
          <a:xfrm>
            <a:off x="1600200" y="4495800"/>
            <a:ext cx="8991600" cy="1752600"/>
          </a:xfrm>
          <a:prstGeom prst="roundRect">
            <a:avLst/>
          </a:prstGeom>
          <a:solidFill>
            <a:schemeClr val="bg2">
              <a:lumMod val="75000"/>
              <a:alpha val="41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Title 9"/>
          <p:cNvSpPr>
            <a:spLocks noGrp="1"/>
          </p:cNvSpPr>
          <p:nvPr>
            <p:ph type="title"/>
          </p:nvPr>
        </p:nvSpPr>
        <p:spPr>
          <a:xfrm>
            <a:off x="1676400" y="6324600"/>
            <a:ext cx="8763000" cy="533400"/>
          </a:xfrm>
        </p:spPr>
        <p:txBody>
          <a:bodyPr>
            <a:normAutofit/>
          </a:bodyPr>
          <a:lstStyle/>
          <a:p>
            <a:pPr algn="ctr"/>
            <a:r>
              <a:rPr lang="en-US" sz="2400" dirty="0" err="1"/>
              <a:t>Grunnleggende</a:t>
            </a:r>
            <a:r>
              <a:rPr lang="en-US" sz="2400" dirty="0"/>
              <a:t> </a:t>
            </a:r>
            <a:r>
              <a:rPr lang="en-US" sz="2400" dirty="0" err="1"/>
              <a:t>yrkeshygienisk</a:t>
            </a:r>
            <a:r>
              <a:rPr lang="en-US" sz="2400" dirty="0"/>
              <a:t> </a:t>
            </a:r>
            <a:r>
              <a:rPr lang="en-US" sz="2400" dirty="0" err="1"/>
              <a:t>arbeid</a:t>
            </a:r>
            <a:r>
              <a:rPr lang="en-US" sz="2400" dirty="0"/>
              <a:t> (YHR –</a:t>
            </a:r>
            <a:r>
              <a:rPr lang="en-US" sz="2400" dirty="0" err="1"/>
              <a:t>modell</a:t>
            </a:r>
            <a:r>
              <a:rPr lang="en-US" sz="2400" dirty="0"/>
              <a:t>)</a:t>
            </a:r>
          </a:p>
        </p:txBody>
      </p:sp>
      <p:sp>
        <p:nvSpPr>
          <p:cNvPr id="8" name="TextBox 7"/>
          <p:cNvSpPr txBox="1"/>
          <p:nvPr/>
        </p:nvSpPr>
        <p:spPr>
          <a:xfrm>
            <a:off x="1676401" y="5486401"/>
            <a:ext cx="1826141" cy="461665"/>
          </a:xfrm>
          <a:prstGeom prst="rect">
            <a:avLst/>
          </a:prstGeom>
          <a:noFill/>
        </p:spPr>
        <p:txBody>
          <a:bodyPr wrap="none" rtlCol="0">
            <a:spAutoFit/>
          </a:bodyPr>
          <a:lstStyle/>
          <a:p>
            <a:r>
              <a:rPr lang="nb-NO" sz="2400" b="1" dirty="0"/>
              <a:t>Identifisere</a:t>
            </a:r>
            <a:endParaRPr lang="en-US" sz="2400" b="1" dirty="0"/>
          </a:p>
        </p:txBody>
      </p:sp>
      <p:sp>
        <p:nvSpPr>
          <p:cNvPr id="9" name="TextBox 8"/>
          <p:cNvSpPr txBox="1"/>
          <p:nvPr/>
        </p:nvSpPr>
        <p:spPr>
          <a:xfrm>
            <a:off x="1676400" y="4648201"/>
            <a:ext cx="1484702" cy="461665"/>
          </a:xfrm>
          <a:prstGeom prst="rect">
            <a:avLst/>
          </a:prstGeom>
          <a:noFill/>
        </p:spPr>
        <p:txBody>
          <a:bodyPr wrap="none" rtlCol="0">
            <a:spAutoFit/>
          </a:bodyPr>
          <a:lstStyle/>
          <a:p>
            <a:r>
              <a:rPr lang="nb-NO" sz="2400" b="1" dirty="0"/>
              <a:t>Erkjenne</a:t>
            </a:r>
            <a:endParaRPr lang="en-US" sz="2400" b="1" dirty="0"/>
          </a:p>
        </p:txBody>
      </p:sp>
      <p:sp>
        <p:nvSpPr>
          <p:cNvPr id="11" name="TextBox 10"/>
          <p:cNvSpPr txBox="1"/>
          <p:nvPr/>
        </p:nvSpPr>
        <p:spPr>
          <a:xfrm>
            <a:off x="5257801" y="5105401"/>
            <a:ext cx="1337033" cy="461665"/>
          </a:xfrm>
          <a:prstGeom prst="rect">
            <a:avLst/>
          </a:prstGeom>
          <a:noFill/>
        </p:spPr>
        <p:txBody>
          <a:bodyPr wrap="none" rtlCol="0">
            <a:spAutoFit/>
          </a:bodyPr>
          <a:lstStyle/>
          <a:p>
            <a:r>
              <a:rPr lang="nb-NO" sz="2400" b="1" dirty="0"/>
              <a:t>Vurdere</a:t>
            </a:r>
            <a:endParaRPr lang="en-US" sz="2400" b="1" dirty="0"/>
          </a:p>
        </p:txBody>
      </p:sp>
      <p:sp>
        <p:nvSpPr>
          <p:cNvPr id="13" name="Right Arrow 12"/>
          <p:cNvSpPr/>
          <p:nvPr/>
        </p:nvSpPr>
        <p:spPr>
          <a:xfrm>
            <a:off x="3733800" y="5138410"/>
            <a:ext cx="1447800" cy="45720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438400" y="5105400"/>
            <a:ext cx="394660" cy="523220"/>
          </a:xfrm>
          <a:prstGeom prst="rect">
            <a:avLst/>
          </a:prstGeom>
          <a:noFill/>
        </p:spPr>
        <p:txBody>
          <a:bodyPr wrap="none" rtlCol="0">
            <a:spAutoFit/>
          </a:bodyPr>
          <a:lstStyle/>
          <a:p>
            <a:r>
              <a:rPr lang="en-US" sz="2800" b="1" dirty="0"/>
              <a:t>+</a:t>
            </a:r>
          </a:p>
        </p:txBody>
      </p:sp>
      <p:sp>
        <p:nvSpPr>
          <p:cNvPr id="15" name="Right Arrow 14"/>
          <p:cNvSpPr/>
          <p:nvPr/>
        </p:nvSpPr>
        <p:spPr>
          <a:xfrm>
            <a:off x="7086600" y="5138410"/>
            <a:ext cx="1447800" cy="45720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763001" y="4648201"/>
            <a:ext cx="1826141" cy="461665"/>
          </a:xfrm>
          <a:prstGeom prst="rect">
            <a:avLst/>
          </a:prstGeom>
          <a:noFill/>
        </p:spPr>
        <p:txBody>
          <a:bodyPr wrap="none" rtlCol="0">
            <a:spAutoFit/>
          </a:bodyPr>
          <a:lstStyle/>
          <a:p>
            <a:r>
              <a:rPr lang="nb-NO" sz="2400" b="1" dirty="0"/>
              <a:t>Kontrollere</a:t>
            </a:r>
            <a:endParaRPr lang="en-US" sz="2400" b="1" dirty="0"/>
          </a:p>
        </p:txBody>
      </p:sp>
      <p:sp>
        <p:nvSpPr>
          <p:cNvPr id="18" name="TextBox 17"/>
          <p:cNvSpPr txBox="1"/>
          <p:nvPr/>
        </p:nvSpPr>
        <p:spPr>
          <a:xfrm>
            <a:off x="8763001" y="5486401"/>
            <a:ext cx="1571905" cy="461665"/>
          </a:xfrm>
          <a:prstGeom prst="rect">
            <a:avLst/>
          </a:prstGeom>
          <a:noFill/>
        </p:spPr>
        <p:txBody>
          <a:bodyPr wrap="none" rtlCol="0">
            <a:spAutoFit/>
          </a:bodyPr>
          <a:lstStyle/>
          <a:p>
            <a:r>
              <a:rPr lang="nb-NO" sz="2400" b="1" dirty="0"/>
              <a:t>Verifisere</a:t>
            </a:r>
            <a:endParaRPr lang="en-US" sz="2400" b="1" dirty="0"/>
          </a:p>
        </p:txBody>
      </p:sp>
      <p:sp>
        <p:nvSpPr>
          <p:cNvPr id="19" name="TextBox 18"/>
          <p:cNvSpPr txBox="1"/>
          <p:nvPr/>
        </p:nvSpPr>
        <p:spPr>
          <a:xfrm>
            <a:off x="9220200" y="5029200"/>
            <a:ext cx="394660" cy="523220"/>
          </a:xfrm>
          <a:prstGeom prst="rect">
            <a:avLst/>
          </a:prstGeom>
          <a:noFill/>
        </p:spPr>
        <p:txBody>
          <a:bodyPr wrap="none" rtlCol="0">
            <a:spAutoFit/>
          </a:bodyPr>
          <a:lstStyle/>
          <a:p>
            <a:r>
              <a:rPr lang="en-US" sz="2800" b="1" dirty="0"/>
              <a:t>+</a:t>
            </a:r>
          </a:p>
        </p:txBody>
      </p:sp>
      <p:grpSp>
        <p:nvGrpSpPr>
          <p:cNvPr id="2" name="Group 21"/>
          <p:cNvGrpSpPr/>
          <p:nvPr/>
        </p:nvGrpSpPr>
        <p:grpSpPr>
          <a:xfrm>
            <a:off x="1600200" y="152400"/>
            <a:ext cx="8839200" cy="4057710"/>
            <a:chOff x="76200" y="152400"/>
            <a:chExt cx="8839200" cy="4057710"/>
          </a:xfrm>
        </p:grpSpPr>
        <p:sp>
          <p:nvSpPr>
            <p:cNvPr id="20" name="U-Turn Arrow 19"/>
            <p:cNvSpPr/>
            <p:nvPr/>
          </p:nvSpPr>
          <p:spPr>
            <a:xfrm rot="10800000">
              <a:off x="609600" y="2362200"/>
              <a:ext cx="7543800" cy="1828800"/>
            </a:xfrm>
            <a:prstGeom prst="uturnArrow">
              <a:avLst/>
            </a:prstGeom>
            <a:solidFill>
              <a:schemeClr val="tx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3" name="Group 7"/>
            <p:cNvGrpSpPr/>
            <p:nvPr/>
          </p:nvGrpSpPr>
          <p:grpSpPr>
            <a:xfrm>
              <a:off x="76200" y="152400"/>
              <a:ext cx="8839200" cy="3124200"/>
              <a:chOff x="76200" y="1676400"/>
              <a:chExt cx="8839200" cy="3124200"/>
            </a:xfrm>
          </p:grpSpPr>
          <p:sp>
            <p:nvSpPr>
              <p:cNvPr id="7" name="Rounded Rectangle 6"/>
              <p:cNvSpPr/>
              <p:nvPr/>
            </p:nvSpPr>
            <p:spPr>
              <a:xfrm>
                <a:off x="6781800" y="2209800"/>
                <a:ext cx="2133600" cy="2057400"/>
              </a:xfrm>
              <a:prstGeom prst="roundRect">
                <a:avLst/>
              </a:prstGeom>
              <a:solidFill>
                <a:schemeClr val="accent4">
                  <a:lumMod val="40000"/>
                  <a:lumOff val="6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err="1"/>
                  <a:t>Risikostyring</a:t>
                </a:r>
                <a:endParaRPr lang="en-US" sz="1200" dirty="0"/>
              </a:p>
              <a:p>
                <a:pPr algn="ctr"/>
                <a:r>
                  <a:rPr lang="en-US" sz="1200" dirty="0"/>
                  <a:t>Define Controls &amp; Exposure Management Programs Utilizing the Hierarchy of Controls</a:t>
                </a:r>
              </a:p>
            </p:txBody>
          </p:sp>
          <p:sp>
            <p:nvSpPr>
              <p:cNvPr id="5" name="Rounded Rectangle 4"/>
              <p:cNvSpPr/>
              <p:nvPr/>
            </p:nvSpPr>
            <p:spPr>
              <a:xfrm>
                <a:off x="76200" y="2057400"/>
                <a:ext cx="2438400" cy="2286000"/>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err="1"/>
                  <a:t>Vurdering</a:t>
                </a:r>
                <a:r>
                  <a:rPr lang="en-US" sz="2000" b="1" dirty="0"/>
                  <a:t> </a:t>
                </a:r>
                <a:r>
                  <a:rPr lang="en-US" sz="2000" b="1" dirty="0" err="1"/>
                  <a:t>av</a:t>
                </a:r>
                <a:r>
                  <a:rPr lang="en-US" sz="2000" b="1" dirty="0"/>
                  <a:t> </a:t>
                </a:r>
                <a:r>
                  <a:rPr lang="en-US" sz="2000" b="1" dirty="0" err="1"/>
                  <a:t>iboende</a:t>
                </a:r>
                <a:r>
                  <a:rPr lang="en-US" sz="2000" b="1" dirty="0"/>
                  <a:t> fare</a:t>
                </a:r>
              </a:p>
              <a:p>
                <a:pPr algn="ctr"/>
                <a:endParaRPr lang="en-US" sz="1200" dirty="0"/>
              </a:p>
              <a:p>
                <a:pPr algn="ctr"/>
                <a:r>
                  <a:rPr lang="en-US" sz="1200" dirty="0"/>
                  <a:t>Identify and Define </a:t>
                </a:r>
              </a:p>
              <a:p>
                <a:pPr algn="ctr"/>
                <a:r>
                  <a:rPr lang="en-US" sz="1200" dirty="0"/>
                  <a:t>“</a:t>
                </a:r>
                <a:r>
                  <a:rPr lang="en-US" sz="1200" i="1" u="sng" dirty="0"/>
                  <a:t>Hazard Criteria</a:t>
                </a:r>
                <a:r>
                  <a:rPr lang="en-US" sz="1200" dirty="0"/>
                  <a:t>” </a:t>
                </a:r>
              </a:p>
              <a:p>
                <a:pPr>
                  <a:buFont typeface="Arial" pitchFamily="34" charset="0"/>
                  <a:buChar char="•"/>
                </a:pPr>
                <a:r>
                  <a:rPr lang="en-US" sz="1200" dirty="0"/>
                  <a:t>Hazard Bands (OEBs)</a:t>
                </a:r>
              </a:p>
              <a:p>
                <a:pPr>
                  <a:buFont typeface="Arial" pitchFamily="34" charset="0"/>
                  <a:buChar char="•"/>
                </a:pPr>
                <a:r>
                  <a:rPr lang="en-US" sz="1200" dirty="0"/>
                  <a:t>Exposure Limits (OELs)</a:t>
                </a:r>
              </a:p>
              <a:p>
                <a:pPr>
                  <a:buFont typeface="Arial" pitchFamily="34" charset="0"/>
                  <a:buChar char="•"/>
                </a:pPr>
                <a:r>
                  <a:rPr lang="en-US" sz="1200" dirty="0"/>
                  <a:t>Physical, Biological, Chemical</a:t>
                </a:r>
              </a:p>
              <a:p>
                <a:pPr>
                  <a:buFont typeface="Arial" pitchFamily="34" charset="0"/>
                  <a:buChar char="•"/>
                </a:pPr>
                <a:r>
                  <a:rPr lang="en-US" sz="1200" dirty="0"/>
                  <a:t>Skin Notations,…</a:t>
                </a:r>
              </a:p>
            </p:txBody>
          </p:sp>
          <p:sp>
            <p:nvSpPr>
              <p:cNvPr id="6" name="Striped Right Arrow 5"/>
              <p:cNvSpPr/>
              <p:nvPr/>
            </p:nvSpPr>
            <p:spPr>
              <a:xfrm>
                <a:off x="2362200" y="1676400"/>
                <a:ext cx="4419600" cy="3124200"/>
              </a:xfrm>
              <a:prstGeom prst="stripedRightArrow">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u="sng" dirty="0" err="1"/>
                  <a:t>Vurdering</a:t>
                </a:r>
                <a:r>
                  <a:rPr lang="en-US" sz="2000" b="1" u="sng" dirty="0"/>
                  <a:t> </a:t>
                </a:r>
                <a:r>
                  <a:rPr lang="en-US" sz="2000" b="1" u="sng" dirty="0" err="1"/>
                  <a:t>av</a:t>
                </a:r>
                <a:r>
                  <a:rPr lang="en-US" sz="2000" b="1" u="sng" dirty="0"/>
                  <a:t> </a:t>
                </a:r>
                <a:r>
                  <a:rPr lang="en-US" sz="2000" b="1" u="sng" dirty="0" err="1"/>
                  <a:t>eksponering</a:t>
                </a:r>
                <a:endParaRPr lang="en-US" sz="2000" b="1" dirty="0"/>
              </a:p>
              <a:p>
                <a:pPr algn="ctr"/>
                <a:endParaRPr lang="en-US" sz="1200" dirty="0"/>
              </a:p>
              <a:p>
                <a:pPr algn="ctr"/>
                <a:r>
                  <a:rPr lang="en-US" sz="1200" dirty="0"/>
                  <a:t>Collect all relevant exposure information and assess exposure risk against </a:t>
                </a:r>
              </a:p>
              <a:p>
                <a:pPr algn="ctr"/>
                <a:r>
                  <a:rPr lang="en-US" sz="1200" dirty="0"/>
                  <a:t>“</a:t>
                </a:r>
                <a:r>
                  <a:rPr lang="en-US" sz="1200" i="1" u="sng" dirty="0"/>
                  <a:t>Hazard Criteria</a:t>
                </a:r>
                <a:r>
                  <a:rPr lang="en-US" sz="1200" dirty="0"/>
                  <a:t>”</a:t>
                </a:r>
              </a:p>
            </p:txBody>
          </p:sp>
        </p:grpSp>
        <p:sp>
          <p:nvSpPr>
            <p:cNvPr id="21" name="TextBox 20"/>
            <p:cNvSpPr txBox="1"/>
            <p:nvPr/>
          </p:nvSpPr>
          <p:spPr>
            <a:xfrm>
              <a:off x="3886200" y="3810000"/>
              <a:ext cx="3681072" cy="400110"/>
            </a:xfrm>
            <a:prstGeom prst="rect">
              <a:avLst/>
            </a:prstGeom>
            <a:noFill/>
          </p:spPr>
          <p:txBody>
            <a:bodyPr wrap="none" rtlCol="0">
              <a:spAutoFit/>
            </a:bodyPr>
            <a:lstStyle/>
            <a:p>
              <a:r>
                <a:rPr lang="en-US" sz="2000" b="1" dirty="0" err="1">
                  <a:solidFill>
                    <a:schemeClr val="bg1"/>
                  </a:solidFill>
                </a:rPr>
                <a:t>Verifiser</a:t>
              </a:r>
              <a:r>
                <a:rPr lang="en-US" sz="2000" b="1" dirty="0">
                  <a:solidFill>
                    <a:schemeClr val="bg1"/>
                  </a:solidFill>
                </a:rPr>
                <a:t> </a:t>
              </a:r>
              <a:r>
                <a:rPr lang="en-US" sz="1600" dirty="0">
                  <a:solidFill>
                    <a:schemeClr val="bg1"/>
                  </a:solidFill>
                </a:rPr>
                <a:t>(</a:t>
              </a:r>
              <a:r>
                <a:rPr lang="en-US" sz="1600" dirty="0" err="1">
                  <a:solidFill>
                    <a:schemeClr val="bg1"/>
                  </a:solidFill>
                </a:rPr>
                <a:t>Revurder</a:t>
              </a:r>
              <a:r>
                <a:rPr lang="en-US" sz="1600" dirty="0">
                  <a:solidFill>
                    <a:schemeClr val="bg1"/>
                  </a:solidFill>
                </a:rPr>
                <a:t> </a:t>
              </a:r>
              <a:r>
                <a:rPr lang="en-US" sz="1600" dirty="0" err="1">
                  <a:solidFill>
                    <a:schemeClr val="bg1"/>
                  </a:solidFill>
                </a:rPr>
                <a:t>hvis</a:t>
              </a:r>
              <a:r>
                <a:rPr lang="en-US" sz="1600" dirty="0">
                  <a:solidFill>
                    <a:schemeClr val="bg1"/>
                  </a:solidFill>
                </a:rPr>
                <a:t> </a:t>
              </a:r>
              <a:r>
                <a:rPr lang="en-US" sz="1600" dirty="0" err="1">
                  <a:solidFill>
                    <a:schemeClr val="bg1"/>
                  </a:solidFill>
                </a:rPr>
                <a:t>nødvendig</a:t>
              </a:r>
              <a:r>
                <a:rPr lang="en-US" sz="1600" dirty="0">
                  <a:solidFill>
                    <a:schemeClr val="bg1"/>
                  </a:solidFill>
                </a:rPr>
                <a:t>)</a:t>
              </a:r>
            </a:p>
          </p:txBody>
        </p:sp>
      </p:grpSp>
      <p:sp>
        <p:nvSpPr>
          <p:cNvPr id="26" name="SessionQuestionData" hidden="1"/>
          <p:cNvSpPr txBox="1"/>
          <p:nvPr/>
        </p:nvSpPr>
        <p:spPr>
          <a:xfrm>
            <a:off x="1524000" y="0"/>
            <a:ext cx="0" cy="9787295"/>
          </a:xfrm>
          <a:prstGeom prst="rect">
            <a:avLst/>
          </a:prstGeom>
          <a:noFill/>
        </p:spPr>
        <p:txBody>
          <a:bodyPr vert="horz" rtlCol="0">
            <a:spAutoFit/>
          </a:bodyPr>
          <a:lstStyle/>
          <a:p>
            <a:r>
              <a:rPr lang="en-US"/>
              <a:t>&lt;?xml version="1.0"?&gt;&lt;AllQuestions /&gt;</a:t>
            </a:r>
          </a:p>
        </p:txBody>
      </p:sp>
      <p:sp>
        <p:nvSpPr>
          <p:cNvPr id="27" name="SessionAnswerData" hidden="1"/>
          <p:cNvSpPr txBox="1"/>
          <p:nvPr/>
        </p:nvSpPr>
        <p:spPr>
          <a:xfrm>
            <a:off x="2794000" y="0"/>
            <a:ext cx="0" cy="9233297"/>
          </a:xfrm>
          <a:prstGeom prst="rect">
            <a:avLst/>
          </a:prstGeom>
          <a:noFill/>
        </p:spPr>
        <p:txBody>
          <a:bodyPr vert="horz" rtlCol="0">
            <a:spAutoFit/>
          </a:bodyPr>
          <a:lstStyle/>
          <a:p>
            <a:r>
              <a:rPr lang="en-US"/>
              <a:t>&lt;?xml version="1.0"?&gt;&lt;AllAnswers /&gt;</a:t>
            </a:r>
          </a:p>
        </p:txBody>
      </p:sp>
      <p:sp>
        <p:nvSpPr>
          <p:cNvPr id="28" name="SessionResponseData" descr="&lt;?xml version=&quot;1.0&quot;?&gt;&lt;AllResponses /&gt;" hidden="1"/>
          <p:cNvSpPr txBox="1"/>
          <p:nvPr/>
        </p:nvSpPr>
        <p:spPr>
          <a:xfrm>
            <a:off x="1524000" y="0"/>
            <a:ext cx="0" cy="369332"/>
          </a:xfrm>
          <a:prstGeom prst="rect">
            <a:avLst/>
          </a:prstGeom>
          <a:noFill/>
        </p:spPr>
        <p:txBody>
          <a:bodyPr vert="horz" rtlCol="0">
            <a:spAutoFit/>
          </a:bodyPr>
          <a:lstStyle/>
          <a:p>
            <a:endParaRPr lang="en-US"/>
          </a:p>
        </p:txBody>
      </p:sp>
      <p:sp>
        <p:nvSpPr>
          <p:cNvPr id="29" name="SessionPresentationSettingsData" hidden="1"/>
          <p:cNvSpPr txBox="1"/>
          <p:nvPr/>
        </p:nvSpPr>
        <p:spPr>
          <a:xfrm>
            <a:off x="1524000" y="0"/>
            <a:ext cx="0" cy="914742721"/>
          </a:xfrm>
          <a:prstGeom prst="rect">
            <a:avLst/>
          </a:prstGeom>
          <a:noFill/>
        </p:spPr>
        <p:txBody>
          <a:bodyPr vert="horz" rtlCol="0">
            <a:spAutoFit/>
          </a:bodyPr>
          <a:lstStyle/>
          <a:p>
            <a:r>
              <a:rPr lang="en-US"/>
              <a:t>&lt;?xml version="1.0"?&gt;&lt;Settings&gt;&lt;answerBulletFormat&gt;Numeric&lt;/answerBulletFormat&gt;&lt;answerNowAutoInsert&gt;No&lt;/answerNowAutoInsert&gt;&lt;answerNowStyle&gt;Explosion&lt;/answerNowStyle&gt;&lt;answerNowText&gt;Answer Now&lt;/answerNowText&gt;&lt;chartColors&gt;Use PowerPoint Color Scheme&lt;/chartColors&gt;&lt;chartType&gt;Horizontal&lt;/chartType&gt;&lt;correctAnswerIndicator&gt;Checkmark&lt;/correctAnswerIndicator&gt;&lt;countdownAutoInsert&gt;No&lt;/countdownAutoInsert&gt;&lt;countdownSeconds&gt;10&lt;/countdownSeconds&gt;&lt;countdownSound&gt;TicToc.wav&lt;/countdownSound&gt;&lt;countdownStyle&gt;Box&lt;/countdownStyle&gt;&lt;gridAutoInsert&gt;No&lt;/gridAutoInsert&gt;&lt;gridFillStyle&gt;Answered&lt;/gridFillStyle&gt;&lt;gridFillColor&gt;0,0,0&lt;/gridFillColor&gt;&lt;gridOpacity&gt;100%&lt;/gridOpacity&gt;&lt;gridTextStyle&gt;Keypad #&lt;/gridTextStyle&gt;&lt;inputSource&gt;Response Devices&lt;/inputSource&gt;&lt;multipleResponseDivisor&gt;# of Responses&lt;/multipleResponseDivisor&gt;&lt;participantsLeaderBoard&gt;5&lt;/participantsLeaderBoard&gt;&lt;percentageDecimalPlaces&gt;0&lt;/percentageDecimalPlaces&gt;&lt;responseCounterAutoInsert&gt;No&lt;/responseCounterAutoInsert&gt;&lt;responseCounterStyle&gt;Oval&lt;/responseCounterStyle&gt;&lt;responseCounterDisplayValue&gt;# of Votes Received&lt;/responseCounterDisplayValue&gt;&lt;insertObjectUsingColor&gt;Blue&lt;/insertObjectUsingColor&gt;&lt;showResults&gt;Yes&lt;/showResults&gt;&lt;teamColors&gt;User Defined&lt;/teamColors&gt;&lt;teamIdentificationType&gt;None&lt;/teamIdentificationType&gt;&lt;teamScoringType&gt;Voting pads only&lt;/teamScoringType&gt;&lt;teamScoringDecimalPlaces&gt;1&lt;/teamScoringDecimalPlaces&gt;&lt;teamIdentificationItem&gt;&lt;/teamIdentificationItem&gt;&lt;teamsLeaderBoard&gt;5&lt;/teamsLeaderBoard&gt;&lt;teamName1&gt;&lt;/teamName1&gt;&lt;teamName2&gt;&lt;/teamName2&gt;&lt;teamName3&gt;&lt;/teamName3&gt;&lt;teamName4&gt;&lt;/teamName4&gt;&lt;teamName5&gt;&lt;/teamName5&gt;&lt;teamName6&gt;&lt;/teamName6&gt;&lt;teamName7&gt;&lt;/teamName7&gt;&lt;teamName8&gt;&lt;/teamName8&gt;&lt;teamName9&gt;&lt;/teamName9&gt;&lt;teamName10&gt;&lt;/teamName10&gt;&lt;showControlBar&gt;Slides with Get Feedback Objects&lt;/showControlBar&gt;&lt;defaultCorrectPointValue&gt;100&lt;/defaultCorrectPointValue&gt;&lt;defaultIncorrectPointValue&gt;0&lt;/defaultIncorrectPointValue&gt;&lt;chartColor1&gt;187,224,227&lt;/chartColor1&gt;&lt;chartColor2&gt;51,51,153&lt;/chartColor2&gt;&lt;chartColor3&gt;0,153,153&lt;/chartColor3&gt;&lt;chartColor4&gt;153,204,0&lt;/chartColor4&gt;&lt;chartColor5&gt;128,128,128&lt;/chartColor5&gt;&lt;chartColor6&gt;0,0,0&lt;/chartColor6&gt;&lt;chartColor7&gt;0,102,204&lt;/chartColor7&gt;&lt;chartColor8&gt;204,204,255&lt;/chartColor8&gt;&lt;chartColor9&gt;255,0,0&lt;/chartColor9&gt;&lt;chartColor10&gt;255,255,0&lt;/chartColor10&gt;&lt;teamColor1&gt;187,224,227&lt;/teamColor1&gt;&lt;teamColor2&gt;51,51,153&lt;/teamColor2&gt;&lt;teamColor3&gt;0,153,153&lt;/teamColor3&gt;&lt;teamColor4&gt;153,204,0&lt;/teamColor4&gt;&lt;teamColor5&gt;128,128,128&lt;/teamColor5&gt;&lt;teamColor6&gt;0,0,0&lt;/teamColor6&gt;&lt;teamColor7&gt;0,102,204&lt;/teamColor7&gt;&lt;teamColor8&gt;204,204,255&lt;/teamColor8&gt;&lt;teamColor9&gt;255,0,0&lt;/teamColor9&gt;&lt;teamColor10&gt;255,255,0&lt;/teamColor10&gt;&lt;displayAnswerImagesDuringVote&gt;Yes&lt;/displayAnswerImagesDuringVote&gt;&lt;displayAnswerImagesWithResponses&gt;Yes&lt;/displayAnswerImagesWithResponses&gt;&lt;displayAnswerTextDuringVote&gt;Yes&lt;/displayAnswerTextDuringVote&gt;&lt;displayAnswerTextWithResponses&gt;Yes&lt;/displayAnswerTextWithResponses&gt;&lt;questionSlideID&gt;&lt;/questionSlideID&gt;&lt;controlBarState&gt;Expanded&lt;/controlBarState&gt;&lt;isGridColorKnownColor&gt;True&lt;/isGridColorKnownColor&gt;&lt;gridColorName&gt;Yellow&lt;/gridColorName&gt;&lt;AutoRec&gt;&lt;/AutoRec&gt;&lt;AutoRecTimeIntrvl&gt;&lt;/AutoRecTimeIntrvl&gt;&lt;chartVotesView&gt;Percentage&lt;/chartVotesView&gt;&lt;chartLabelsColor&gt;0,0,0&lt;/chartLabelsColor&gt;&lt;isChartLabelColorKnownColor&gt;True&lt;/isChartLabelColorKnownColor&gt;&lt;chartLabelColorName&gt;Black&lt;/chartLabelColorName&gt;&lt;chartXAxisLabelType&gt;Full Text&lt;/chartXAxisLabelType&gt;&lt;/Settings&gt;</a:t>
            </a:r>
          </a:p>
        </p:txBody>
      </p:sp>
    </p:spTree>
    <p:extLst>
      <p:ext uri="{BB962C8B-B14F-4D97-AF65-F5344CB8AC3E}">
        <p14:creationId xmlns:p14="http://schemas.microsoft.com/office/powerpoint/2010/main" val="349080746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pic>
        <p:nvPicPr>
          <p:cNvPr id="3" name="Picture 2"/>
          <p:cNvPicPr>
            <a:picLocks noChangeAspect="1"/>
          </p:cNvPicPr>
          <p:nvPr/>
        </p:nvPicPr>
        <p:blipFill>
          <a:blip r:embed="rId2"/>
          <a:stretch>
            <a:fillRect/>
          </a:stretch>
        </p:blipFill>
        <p:spPr>
          <a:xfrm>
            <a:off x="1991544" y="188641"/>
            <a:ext cx="8549640" cy="6417469"/>
          </a:xfrm>
          <a:prstGeom prst="rect">
            <a:avLst/>
          </a:prstGeom>
        </p:spPr>
      </p:pic>
    </p:spTree>
    <p:extLst>
      <p:ext uri="{BB962C8B-B14F-4D97-AF65-F5344CB8AC3E}">
        <p14:creationId xmlns:p14="http://schemas.microsoft.com/office/powerpoint/2010/main" val="2495395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8686800" cy="1096962"/>
          </a:xfrm>
        </p:spPr>
        <p:txBody>
          <a:bodyPr>
            <a:noAutofit/>
          </a:bodyPr>
          <a:lstStyle/>
          <a:p>
            <a:r>
              <a:rPr lang="en-US" dirty="0"/>
              <a:t>Do you understand the strengths and vulnerabilities of OEL setting processes?</a:t>
            </a:r>
          </a:p>
        </p:txBody>
      </p:sp>
      <p:sp>
        <p:nvSpPr>
          <p:cNvPr id="3" name="Content Placeholder 2"/>
          <p:cNvSpPr>
            <a:spLocks noGrp="1"/>
          </p:cNvSpPr>
          <p:nvPr>
            <p:ph idx="1"/>
          </p:nvPr>
        </p:nvSpPr>
        <p:spPr/>
        <p:txBody>
          <a:bodyPr/>
          <a:lstStyle/>
          <a:p>
            <a:r>
              <a:rPr lang="en-US" dirty="0"/>
              <a:t>Yes AND Yes, More Training!</a:t>
            </a:r>
          </a:p>
          <a:p>
            <a:r>
              <a:rPr lang="en-US" dirty="0"/>
              <a:t>Consistent responses for each survey…</a:t>
            </a:r>
          </a:p>
        </p:txBody>
      </p:sp>
      <p:pic>
        <p:nvPicPr>
          <p:cNvPr id="3074" name="Picture 2"/>
          <p:cNvPicPr>
            <a:picLocks noChangeAspect="1" noChangeArrowheads="1"/>
          </p:cNvPicPr>
          <p:nvPr/>
        </p:nvPicPr>
        <p:blipFill>
          <a:blip r:embed="rId2" cstate="print"/>
          <a:srcRect/>
          <a:stretch>
            <a:fillRect/>
          </a:stretch>
        </p:blipFill>
        <p:spPr bwMode="auto">
          <a:xfrm>
            <a:off x="1654558" y="2971800"/>
            <a:ext cx="8861042" cy="3810000"/>
          </a:xfrm>
          <a:prstGeom prst="rect">
            <a:avLst/>
          </a:prstGeom>
          <a:noFill/>
          <a:ln w="9525">
            <a:noFill/>
            <a:miter lim="800000"/>
            <a:headEnd/>
            <a:tailEnd/>
          </a:ln>
        </p:spPr>
      </p:pic>
      <p:sp>
        <p:nvSpPr>
          <p:cNvPr id="5" name="TextBox 4"/>
          <p:cNvSpPr txBox="1"/>
          <p:nvPr/>
        </p:nvSpPr>
        <p:spPr>
          <a:xfrm>
            <a:off x="2209801" y="3657600"/>
            <a:ext cx="5200591" cy="707886"/>
          </a:xfrm>
          <a:prstGeom prst="rect">
            <a:avLst/>
          </a:prstGeom>
          <a:solidFill>
            <a:srgbClr val="FFFF00"/>
          </a:solidFill>
          <a:ln w="28575">
            <a:solidFill>
              <a:srgbClr val="FF0000"/>
            </a:solidFill>
          </a:ln>
        </p:spPr>
        <p:txBody>
          <a:bodyPr wrap="none" rtlCol="0">
            <a:spAutoFit/>
          </a:bodyPr>
          <a:lstStyle/>
          <a:p>
            <a:r>
              <a:rPr lang="en-US" sz="2000" b="1" dirty="0">
                <a:solidFill>
                  <a:srgbClr val="FF0000"/>
                </a:solidFill>
              </a:rPr>
              <a:t>Is ACGIH missing a training opportunity?</a:t>
            </a:r>
          </a:p>
          <a:p>
            <a:r>
              <a:rPr lang="en-US" sz="2000" b="1" dirty="0">
                <a:solidFill>
                  <a:srgbClr val="FF0000"/>
                </a:solidFill>
              </a:rPr>
              <a:t>Partnership with AIHA, AIOH, BOHS?</a:t>
            </a:r>
          </a:p>
        </p:txBody>
      </p:sp>
    </p:spTree>
    <p:extLst>
      <p:ext uri="{BB962C8B-B14F-4D97-AF65-F5344CB8AC3E}">
        <p14:creationId xmlns:p14="http://schemas.microsoft.com/office/powerpoint/2010/main" val="532825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Hva</a:t>
            </a:r>
            <a:r>
              <a:rPr lang="en-US" dirty="0"/>
              <a:t> </a:t>
            </a:r>
            <a:r>
              <a:rPr lang="en-US" dirty="0" err="1"/>
              <a:t>går</a:t>
            </a:r>
            <a:r>
              <a:rPr lang="en-US" dirty="0"/>
              <a:t> vi </a:t>
            </a:r>
            <a:r>
              <a:rPr lang="en-US" dirty="0" err="1"/>
              <a:t>rundt</a:t>
            </a:r>
            <a:r>
              <a:rPr lang="en-US" dirty="0"/>
              <a:t> å </a:t>
            </a:r>
            <a:r>
              <a:rPr lang="en-US" dirty="0" err="1"/>
              <a:t>kaller</a:t>
            </a:r>
            <a:r>
              <a:rPr lang="en-US" dirty="0"/>
              <a:t> </a:t>
            </a:r>
            <a:r>
              <a:rPr lang="en-US" dirty="0" err="1"/>
              <a:t>oss</a:t>
            </a:r>
            <a:r>
              <a:rPr lang="en-US" dirty="0"/>
              <a:t> ? </a:t>
            </a:r>
            <a:r>
              <a:rPr lang="en-US" dirty="0" err="1"/>
              <a:t>Bruker</a:t>
            </a:r>
            <a:r>
              <a:rPr lang="en-US" dirty="0"/>
              <a:t> vi </a:t>
            </a:r>
            <a:r>
              <a:rPr lang="en-US" dirty="0" err="1"/>
              <a:t>tittelen</a:t>
            </a:r>
            <a:r>
              <a:rPr lang="en-US" dirty="0"/>
              <a:t> </a:t>
            </a:r>
            <a:r>
              <a:rPr lang="en-US" dirty="0" err="1"/>
              <a:t>Yrkeshygieniker</a:t>
            </a:r>
            <a:r>
              <a:rPr lang="en-US" dirty="0"/>
              <a:t> ? </a:t>
            </a:r>
          </a:p>
        </p:txBody>
      </p:sp>
      <p:pic>
        <p:nvPicPr>
          <p:cNvPr id="4" name="Picture 2"/>
          <p:cNvPicPr>
            <a:picLocks noChangeAspect="1" noChangeArrowheads="1"/>
          </p:cNvPicPr>
          <p:nvPr/>
        </p:nvPicPr>
        <p:blipFill>
          <a:blip r:embed="rId2" cstate="print"/>
          <a:srcRect/>
          <a:stretch>
            <a:fillRect/>
          </a:stretch>
        </p:blipFill>
        <p:spPr bwMode="auto">
          <a:xfrm>
            <a:off x="3235038" y="1679430"/>
            <a:ext cx="5264727" cy="4632614"/>
          </a:xfrm>
          <a:prstGeom prst="rect">
            <a:avLst/>
          </a:prstGeom>
          <a:noFill/>
          <a:ln w="9525">
            <a:noFill/>
            <a:miter lim="800000"/>
            <a:headEnd/>
            <a:tailEnd/>
          </a:ln>
        </p:spPr>
      </p:pic>
    </p:spTree>
    <p:extLst>
      <p:ext uri="{BB962C8B-B14F-4D97-AF65-F5344CB8AC3E}">
        <p14:creationId xmlns:p14="http://schemas.microsoft.com/office/powerpoint/2010/main" val="1442186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dirty="0"/>
              <a:t>Hvordan ser vi på oss selv ?</a:t>
            </a:r>
            <a:endParaRPr lang="en-US" dirty="0"/>
          </a:p>
        </p:txBody>
      </p:sp>
      <p:sp>
        <p:nvSpPr>
          <p:cNvPr id="3" name="Content Placeholder 2"/>
          <p:cNvSpPr>
            <a:spLocks noGrp="1"/>
          </p:cNvSpPr>
          <p:nvPr>
            <p:ph idx="1"/>
          </p:nvPr>
        </p:nvSpPr>
        <p:spPr>
          <a:xfrm>
            <a:off x="1828800" y="1600202"/>
            <a:ext cx="8610600" cy="2819399"/>
          </a:xfrm>
        </p:spPr>
        <p:txBody>
          <a:bodyPr/>
          <a:lstStyle/>
          <a:p>
            <a:r>
              <a:rPr lang="en-US" b="1" i="1" dirty="0"/>
              <a:t>“I am a special agent authorized to intercede at any point in the scheme of anticipation-recognition-evaluation-control of workplace chemical and physical hazards.”</a:t>
            </a:r>
          </a:p>
          <a:p>
            <a:endParaRPr lang="en-US" b="1" i="1" dirty="0"/>
          </a:p>
        </p:txBody>
      </p:sp>
      <p:pic>
        <p:nvPicPr>
          <p:cNvPr id="8194" name="Picture 2"/>
          <p:cNvPicPr>
            <a:picLocks noChangeAspect="1" noChangeArrowheads="1"/>
          </p:cNvPicPr>
          <p:nvPr/>
        </p:nvPicPr>
        <p:blipFill>
          <a:blip r:embed="rId2" cstate="print"/>
          <a:srcRect/>
          <a:stretch>
            <a:fillRect/>
          </a:stretch>
        </p:blipFill>
        <p:spPr bwMode="auto">
          <a:xfrm>
            <a:off x="5375920" y="4005064"/>
            <a:ext cx="1981200" cy="2598868"/>
          </a:xfrm>
          <a:prstGeom prst="rect">
            <a:avLst/>
          </a:prstGeom>
          <a:noFill/>
          <a:ln w="9525">
            <a:noFill/>
            <a:miter lim="800000"/>
            <a:headEnd/>
            <a:tailEnd/>
          </a:ln>
        </p:spPr>
      </p:pic>
    </p:spTree>
    <p:extLst>
      <p:ext uri="{BB962C8B-B14F-4D97-AF65-F5344CB8AC3E}">
        <p14:creationId xmlns:p14="http://schemas.microsoft.com/office/powerpoint/2010/main" val="1746847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t1.gstatic.com/images?q=tbn:ANd9GcS3D8lPiddqGR36JAwRViVWJ8bp7fEtAxpTYGkdmQKWbT2GlOvi3nB0Y7A_"/>
          <p:cNvPicPr>
            <a:picLocks noChangeAspect="1" noChangeArrowheads="1"/>
          </p:cNvPicPr>
          <p:nvPr/>
        </p:nvPicPr>
        <p:blipFill>
          <a:blip r:embed="rId2" cstate="print"/>
          <a:srcRect/>
          <a:stretch>
            <a:fillRect/>
          </a:stretch>
        </p:blipFill>
        <p:spPr bwMode="auto">
          <a:xfrm>
            <a:off x="4343401" y="3733800"/>
            <a:ext cx="3759197" cy="2819400"/>
          </a:xfrm>
          <a:prstGeom prst="rect">
            <a:avLst/>
          </a:prstGeom>
          <a:noFill/>
        </p:spPr>
      </p:pic>
      <p:sp>
        <p:nvSpPr>
          <p:cNvPr id="2" name="Rectangle 1"/>
          <p:cNvSpPr/>
          <p:nvPr/>
        </p:nvSpPr>
        <p:spPr>
          <a:xfrm>
            <a:off x="2207568" y="1412776"/>
            <a:ext cx="7200800" cy="923330"/>
          </a:xfrm>
          <a:prstGeom prst="rect">
            <a:avLst/>
          </a:prstGeom>
        </p:spPr>
        <p:txBody>
          <a:bodyPr wrap="square">
            <a:spAutoFit/>
          </a:bodyPr>
          <a:lstStyle/>
          <a:p>
            <a:r>
              <a:rPr lang="fr-FR" dirty="0" err="1"/>
              <a:t>TLVs</a:t>
            </a:r>
            <a:r>
              <a:rPr lang="fr-FR" dirty="0"/>
              <a:t>, </a:t>
            </a:r>
            <a:r>
              <a:rPr lang="fr-FR" dirty="0" err="1"/>
              <a:t>WEELs</a:t>
            </a:r>
            <a:r>
              <a:rPr lang="fr-FR" dirty="0"/>
              <a:t>, </a:t>
            </a:r>
            <a:r>
              <a:rPr lang="fr-FR" dirty="0" err="1"/>
              <a:t>MAKs</a:t>
            </a:r>
            <a:r>
              <a:rPr lang="fr-FR" dirty="0"/>
              <a:t>,  etc.</a:t>
            </a:r>
          </a:p>
          <a:p>
            <a:r>
              <a:rPr lang="fr-FR" dirty="0" err="1"/>
              <a:t>Norske</a:t>
            </a:r>
            <a:r>
              <a:rPr lang="fr-FR" dirty="0"/>
              <a:t> </a:t>
            </a:r>
            <a:r>
              <a:rPr lang="fr-FR" dirty="0" err="1"/>
              <a:t>tiltaks</a:t>
            </a:r>
            <a:r>
              <a:rPr lang="fr-FR" dirty="0"/>
              <a:t>- </a:t>
            </a:r>
            <a:r>
              <a:rPr lang="fr-FR" dirty="0" err="1"/>
              <a:t>og</a:t>
            </a:r>
            <a:r>
              <a:rPr lang="fr-FR" dirty="0"/>
              <a:t> </a:t>
            </a:r>
            <a:r>
              <a:rPr lang="fr-FR" dirty="0" err="1"/>
              <a:t>grenseverdier</a:t>
            </a:r>
            <a:endParaRPr lang="fr-FR" dirty="0"/>
          </a:p>
          <a:p>
            <a:endParaRPr lang="en-US" dirty="0"/>
          </a:p>
        </p:txBody>
      </p:sp>
      <p:sp>
        <p:nvSpPr>
          <p:cNvPr id="7" name="Title 6"/>
          <p:cNvSpPr>
            <a:spLocks noGrp="1"/>
          </p:cNvSpPr>
          <p:nvPr>
            <p:ph type="title"/>
          </p:nvPr>
        </p:nvSpPr>
        <p:spPr/>
        <p:txBody>
          <a:bodyPr/>
          <a:lstStyle/>
          <a:p>
            <a:r>
              <a:rPr lang="nb-NO" dirty="0"/>
              <a:t>Tradisjonelle </a:t>
            </a:r>
            <a:r>
              <a:rPr lang="nb-NO" dirty="0" err="1"/>
              <a:t>YGVer</a:t>
            </a:r>
            <a:endParaRPr lang="en-US" dirty="0"/>
          </a:p>
        </p:txBody>
      </p:sp>
    </p:spTree>
    <p:extLst>
      <p:ext uri="{BB962C8B-B14F-4D97-AF65-F5344CB8AC3E}">
        <p14:creationId xmlns:p14="http://schemas.microsoft.com/office/powerpoint/2010/main" val="2953481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Takk til </a:t>
            </a:r>
            <a:endParaRPr lang="en-US" dirty="0"/>
          </a:p>
        </p:txBody>
      </p:sp>
      <p:sp>
        <p:nvSpPr>
          <p:cNvPr id="3" name="Content Placeholder 2"/>
          <p:cNvSpPr>
            <a:spLocks noGrp="1"/>
          </p:cNvSpPr>
          <p:nvPr>
            <p:ph idx="1"/>
          </p:nvPr>
        </p:nvSpPr>
        <p:spPr/>
        <p:txBody>
          <a:bodyPr/>
          <a:lstStyle/>
          <a:p>
            <a:r>
              <a:rPr lang="nb-NO" dirty="0"/>
              <a:t>Perry Logan, 3M</a:t>
            </a:r>
          </a:p>
          <a:p>
            <a:r>
              <a:rPr lang="nb-NO" dirty="0"/>
              <a:t>Susan Rippel, DOW</a:t>
            </a:r>
            <a:endParaRPr lang="en-US" dirty="0"/>
          </a:p>
        </p:txBody>
      </p:sp>
    </p:spTree>
    <p:extLst>
      <p:ext uri="{BB962C8B-B14F-4D97-AF65-F5344CB8AC3E}">
        <p14:creationId xmlns:p14="http://schemas.microsoft.com/office/powerpoint/2010/main" val="3698459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060576" y="2020889"/>
            <a:ext cx="8048625" cy="1531937"/>
          </a:xfrm>
        </p:spPr>
        <p:txBody>
          <a:bodyPr/>
          <a:lstStyle/>
          <a:p>
            <a:pPr algn="ctr">
              <a:defRPr/>
            </a:pPr>
            <a:r>
              <a:rPr lang="nb-NO" b="0" noProof="1">
                <a:solidFill>
                  <a:srgbClr val="0067B1"/>
                </a:solidFill>
                <a:latin typeface="+mj-lt"/>
              </a:rPr>
              <a:t> </a:t>
            </a:r>
            <a:r>
              <a:rPr lang="nb-NO" sz="6600" b="0" noProof="1">
                <a:solidFill>
                  <a:srgbClr val="0067B1"/>
                </a:solidFill>
                <a:latin typeface="+mj-lt"/>
              </a:rPr>
              <a:t>proactima.com</a:t>
            </a:r>
          </a:p>
        </p:txBody>
      </p:sp>
      <p:sp>
        <p:nvSpPr>
          <p:cNvPr id="3" name="Plassholder for innhold 2"/>
          <p:cNvSpPr>
            <a:spLocks noGrp="1"/>
          </p:cNvSpPr>
          <p:nvPr>
            <p:ph idx="1"/>
          </p:nvPr>
        </p:nvSpPr>
        <p:spPr>
          <a:xfrm>
            <a:off x="2187576" y="4543425"/>
            <a:ext cx="8048625" cy="825500"/>
          </a:xfrm>
        </p:spPr>
        <p:txBody>
          <a:bodyPr>
            <a:normAutofit lnSpcReduction="10000"/>
          </a:bodyPr>
          <a:lstStyle/>
          <a:p>
            <a:pPr algn="ctr">
              <a:buFont typeface="Arial" pitchFamily="34" charset="0"/>
              <a:buNone/>
              <a:defRPr/>
            </a:pPr>
            <a:r>
              <a:rPr lang="nb-NO" sz="4000" noProof="1">
                <a:solidFill>
                  <a:schemeClr val="bg1">
                    <a:lumMod val="65000"/>
                  </a:schemeClr>
                </a:solidFill>
              </a:rPr>
              <a:t>Prepared.</a:t>
            </a:r>
          </a:p>
          <a:p>
            <a:pPr>
              <a:buFont typeface="Arial" pitchFamily="34" charset="0"/>
              <a:buNone/>
              <a:defRPr/>
            </a:pPr>
            <a:endParaRPr lang="nb-NO" noProof="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Tilleggsmateriale</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546445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Utvalgte</a:t>
            </a:r>
            <a:r>
              <a:rPr lang="en-US" dirty="0"/>
              <a:t> </a:t>
            </a:r>
            <a:r>
              <a:rPr lang="en-US" dirty="0" err="1"/>
              <a:t>resultater</a:t>
            </a:r>
            <a:r>
              <a:rPr lang="en-US" dirty="0"/>
              <a:t> </a:t>
            </a:r>
            <a:r>
              <a:rPr lang="en-US" dirty="0" err="1"/>
              <a:t>fra</a:t>
            </a:r>
            <a:r>
              <a:rPr lang="en-US" dirty="0"/>
              <a:t> </a:t>
            </a:r>
            <a:r>
              <a:rPr lang="en-US" dirty="0" err="1"/>
              <a:t>andre</a:t>
            </a:r>
            <a:r>
              <a:rPr lang="en-US" dirty="0"/>
              <a:t> </a:t>
            </a:r>
            <a:r>
              <a:rPr lang="en-US" dirty="0" err="1"/>
              <a:t>konferanser</a:t>
            </a:r>
            <a:endParaRPr lang="en-US" dirty="0"/>
          </a:p>
        </p:txBody>
      </p:sp>
      <p:sp>
        <p:nvSpPr>
          <p:cNvPr id="3" name="Content Placeholder 2"/>
          <p:cNvSpPr>
            <a:spLocks noGrp="1"/>
          </p:cNvSpPr>
          <p:nvPr>
            <p:ph idx="1"/>
          </p:nvPr>
        </p:nvSpPr>
        <p:spPr/>
        <p:txBody>
          <a:bodyPr/>
          <a:lstStyle/>
          <a:p>
            <a:r>
              <a:rPr lang="en-US" dirty="0"/>
              <a:t>2012 BOHS (n=82)</a:t>
            </a:r>
          </a:p>
          <a:p>
            <a:r>
              <a:rPr lang="en-US" dirty="0"/>
              <a:t>2012 AIHCE  (n=282)</a:t>
            </a:r>
          </a:p>
          <a:p>
            <a:r>
              <a:rPr lang="en-US" dirty="0"/>
              <a:t>2012 AIOH (n=165)</a:t>
            </a:r>
          </a:p>
          <a:p>
            <a:r>
              <a:rPr lang="en-US" dirty="0"/>
              <a:t>AIHA </a:t>
            </a:r>
            <a:r>
              <a:rPr lang="en-US" dirty="0" err="1"/>
              <a:t>Teleweb</a:t>
            </a:r>
            <a:r>
              <a:rPr lang="en-US" dirty="0"/>
              <a:t> (n=60)</a:t>
            </a:r>
          </a:p>
          <a:p>
            <a:endParaRPr lang="en-US" dirty="0"/>
          </a:p>
        </p:txBody>
      </p:sp>
    </p:spTree>
    <p:extLst>
      <p:ext uri="{BB962C8B-B14F-4D97-AF65-F5344CB8AC3E}">
        <p14:creationId xmlns:p14="http://schemas.microsoft.com/office/powerpoint/2010/main" val="4108213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Isosceles Triangle 9"/>
          <p:cNvSpPr/>
          <p:nvPr/>
        </p:nvSpPr>
        <p:spPr>
          <a:xfrm>
            <a:off x="3048000" y="457200"/>
            <a:ext cx="6172200" cy="5791200"/>
          </a:xfrm>
          <a:prstGeom prst="triangle">
            <a:avLst>
              <a:gd name="adj" fmla="val 50000"/>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ounded Rectangle 3"/>
          <p:cNvSpPr/>
          <p:nvPr/>
        </p:nvSpPr>
        <p:spPr>
          <a:xfrm>
            <a:off x="4800600" y="1066800"/>
            <a:ext cx="2667000" cy="10668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r>
              <a:rPr lang="en-US" b="1" dirty="0">
                <a:solidFill>
                  <a:srgbClr val="0070C0"/>
                </a:solidFill>
                <a:cs typeface="Arial" charset="0"/>
              </a:rPr>
              <a:t>Health Based OELs</a:t>
            </a:r>
          </a:p>
          <a:p>
            <a:pPr algn="ctr">
              <a:buFont typeface="Arial" charset="0"/>
              <a:buChar char="•"/>
              <a:defRPr/>
            </a:pPr>
            <a:r>
              <a:rPr lang="en-US" sz="1400" b="1" dirty="0">
                <a:solidFill>
                  <a:srgbClr val="0070C0"/>
                </a:solidFill>
                <a:cs typeface="Arial" charset="0"/>
              </a:rPr>
              <a:t> Regulatory, Authoritative</a:t>
            </a:r>
          </a:p>
          <a:p>
            <a:pPr algn="ctr">
              <a:buFont typeface="Arial" charset="0"/>
              <a:buChar char="•"/>
              <a:defRPr/>
            </a:pPr>
            <a:r>
              <a:rPr lang="en-US" sz="1400" b="1" dirty="0">
                <a:solidFill>
                  <a:srgbClr val="0070C0"/>
                </a:solidFill>
                <a:cs typeface="Arial" charset="0"/>
              </a:rPr>
              <a:t>Traditional</a:t>
            </a:r>
          </a:p>
          <a:p>
            <a:pPr algn="ctr">
              <a:buFont typeface="Arial" charset="0"/>
              <a:buNone/>
              <a:defRPr/>
            </a:pPr>
            <a:r>
              <a:rPr lang="en-US" sz="1100" b="1" dirty="0">
                <a:solidFill>
                  <a:srgbClr val="0070C0"/>
                </a:solidFill>
                <a:cs typeface="Arial" charset="0"/>
              </a:rPr>
              <a:t>(TLVs, MAKs, WEELs, PELs, MACs, RELs,…)</a:t>
            </a:r>
            <a:endParaRPr lang="en-US" sz="1100" dirty="0">
              <a:solidFill>
                <a:srgbClr val="0070C0"/>
              </a:solidFill>
              <a:cs typeface="Arial" charset="0"/>
            </a:endParaRPr>
          </a:p>
        </p:txBody>
      </p:sp>
      <p:sp>
        <p:nvSpPr>
          <p:cNvPr id="7" name="Rounded Rectangle 6"/>
          <p:cNvSpPr/>
          <p:nvPr/>
        </p:nvSpPr>
        <p:spPr>
          <a:xfrm>
            <a:off x="4191000" y="2362200"/>
            <a:ext cx="3886200" cy="914400"/>
          </a:xfrm>
          <a:prstGeom prst="roundRect">
            <a:avLst/>
          </a:prstGeom>
          <a:solidFill>
            <a:srgbClr val="F9F8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70C0"/>
                </a:solidFill>
                <a:cs typeface="Arial" charset="0"/>
              </a:rPr>
              <a:t>Working Provisional OELs</a:t>
            </a:r>
          </a:p>
          <a:p>
            <a:pPr algn="ctr">
              <a:defRPr/>
            </a:pPr>
            <a:r>
              <a:rPr lang="en-US" sz="1400" b="1" dirty="0">
                <a:solidFill>
                  <a:srgbClr val="0070C0"/>
                </a:solidFill>
                <a:cs typeface="Arial" charset="0"/>
              </a:rPr>
              <a:t>(internal company, trade association, vendor limits)</a:t>
            </a:r>
          </a:p>
        </p:txBody>
      </p:sp>
      <p:sp>
        <p:nvSpPr>
          <p:cNvPr id="9" name="Rounded Rectangle 8"/>
          <p:cNvSpPr/>
          <p:nvPr/>
        </p:nvSpPr>
        <p:spPr>
          <a:xfrm>
            <a:off x="2667000" y="4724400"/>
            <a:ext cx="6934200" cy="1066800"/>
          </a:xfrm>
          <a:prstGeom prst="roundRect">
            <a:avLst/>
          </a:prstGeom>
          <a:solidFill>
            <a:srgbClr val="FBC3B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defRPr/>
            </a:pPr>
            <a:r>
              <a:rPr lang="en-US" b="1" dirty="0">
                <a:solidFill>
                  <a:srgbClr val="0070C0"/>
                </a:solidFill>
                <a:cs typeface="Arial" charset="0"/>
              </a:rPr>
              <a:t>Hazard Banding Strategies</a:t>
            </a:r>
          </a:p>
          <a:p>
            <a:pPr marL="2171700" lvl="4" indent="-342900">
              <a:buFontTx/>
              <a:buChar char="•"/>
              <a:defRPr/>
            </a:pPr>
            <a:r>
              <a:rPr lang="en-US" sz="1400" b="1" dirty="0">
                <a:solidFill>
                  <a:srgbClr val="0070C0"/>
                </a:solidFill>
                <a:cs typeface="Arial" charset="0"/>
              </a:rPr>
              <a:t>Pharmaceutical banding</a:t>
            </a:r>
          </a:p>
          <a:p>
            <a:pPr marL="2171700" lvl="4" indent="-342900">
              <a:buFontTx/>
              <a:buChar char="•"/>
              <a:defRPr/>
            </a:pPr>
            <a:r>
              <a:rPr lang="en-US" sz="1400" b="1" dirty="0">
                <a:solidFill>
                  <a:srgbClr val="0070C0"/>
                </a:solidFill>
                <a:cs typeface="Arial" charset="0"/>
              </a:rPr>
              <a:t>Occupational exposure bands</a:t>
            </a:r>
          </a:p>
        </p:txBody>
      </p:sp>
      <p:sp>
        <p:nvSpPr>
          <p:cNvPr id="2054" name="TextBox 12"/>
          <p:cNvSpPr txBox="1">
            <a:spLocks noChangeArrowheads="1"/>
          </p:cNvSpPr>
          <p:nvPr/>
        </p:nvSpPr>
        <p:spPr bwMode="auto">
          <a:xfrm>
            <a:off x="7696200" y="762001"/>
            <a:ext cx="2819400" cy="1069975"/>
          </a:xfrm>
          <a:prstGeom prst="rect">
            <a:avLst/>
          </a:prstGeom>
          <a:noFill/>
          <a:ln w="9525">
            <a:noFill/>
            <a:miter lim="800000"/>
            <a:headEnd/>
            <a:tailEnd/>
          </a:ln>
        </p:spPr>
        <p:txBody>
          <a:bodyPr>
            <a:spAutoFit/>
          </a:bodyPr>
          <a:lstStyle/>
          <a:p>
            <a:r>
              <a:rPr lang="en-US" sz="1600" b="1" dirty="0">
                <a:latin typeface="Calibri" pitchFamily="34" charset="0"/>
              </a:rPr>
              <a:t>As more toxicological and </a:t>
            </a:r>
          </a:p>
          <a:p>
            <a:r>
              <a:rPr lang="en-US" sz="1600" b="1" dirty="0">
                <a:latin typeface="Calibri" pitchFamily="34" charset="0"/>
              </a:rPr>
              <a:t>epidemiological data becomes  available,  we move up the hierarchy of OELs.</a:t>
            </a:r>
            <a:endParaRPr lang="en-US" sz="1600" b="1" dirty="0">
              <a:solidFill>
                <a:schemeClr val="tx2"/>
              </a:solidFill>
              <a:latin typeface="Calibri" pitchFamily="34" charset="0"/>
            </a:endParaRPr>
          </a:p>
        </p:txBody>
      </p:sp>
      <p:sp>
        <p:nvSpPr>
          <p:cNvPr id="15" name="Rounded Rectangle 14"/>
          <p:cNvSpPr/>
          <p:nvPr/>
        </p:nvSpPr>
        <p:spPr>
          <a:xfrm>
            <a:off x="3352800" y="3505200"/>
            <a:ext cx="5638800" cy="990600"/>
          </a:xfrm>
          <a:prstGeom prst="roundRect">
            <a:avLst/>
          </a:prstGeom>
          <a:solidFill>
            <a:srgbClr val="F9E6C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70C0"/>
                </a:solidFill>
                <a:cs typeface="Arial" charset="0"/>
              </a:rPr>
              <a:t>Prescriptive Process Based OELs</a:t>
            </a:r>
          </a:p>
          <a:p>
            <a:pPr algn="ctr">
              <a:defRPr/>
            </a:pPr>
            <a:r>
              <a:rPr lang="en-US" sz="1400" b="1" dirty="0">
                <a:solidFill>
                  <a:srgbClr val="0070C0"/>
                </a:solidFill>
                <a:cs typeface="Arial" charset="0"/>
              </a:rPr>
              <a:t>(REACH DNELs/DMELs)</a:t>
            </a:r>
          </a:p>
        </p:txBody>
      </p:sp>
      <p:sp>
        <p:nvSpPr>
          <p:cNvPr id="16" name="Right Arrow 15"/>
          <p:cNvSpPr/>
          <p:nvPr/>
        </p:nvSpPr>
        <p:spPr>
          <a:xfrm>
            <a:off x="1524000" y="914400"/>
            <a:ext cx="3124200" cy="1447800"/>
          </a:xfrm>
          <a:prstGeom prst="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0070C0"/>
                </a:solidFill>
                <a:cs typeface="Arial" charset="0"/>
              </a:rPr>
              <a:t>Most Extensive Data Requirements </a:t>
            </a:r>
          </a:p>
          <a:p>
            <a:pPr algn="ctr">
              <a:defRPr/>
            </a:pPr>
            <a:r>
              <a:rPr lang="en-US" sz="800" dirty="0">
                <a:solidFill>
                  <a:srgbClr val="0070C0"/>
                </a:solidFill>
                <a:cs typeface="Arial" charset="0"/>
              </a:rPr>
              <a:t>(</a:t>
            </a:r>
            <a:r>
              <a:rPr lang="en-US" sz="900" dirty="0">
                <a:solidFill>
                  <a:srgbClr val="0070C0"/>
                </a:solidFill>
                <a:cs typeface="Arial" charset="0"/>
              </a:rPr>
              <a:t>human epidemiology studies)</a:t>
            </a:r>
          </a:p>
          <a:p>
            <a:pPr algn="ctr">
              <a:defRPr/>
            </a:pPr>
            <a:r>
              <a:rPr lang="en-US" sz="900" dirty="0">
                <a:solidFill>
                  <a:srgbClr val="0070C0"/>
                </a:solidFill>
                <a:cs typeface="Arial" charset="0"/>
              </a:rPr>
              <a:t>&gt; quality, &gt; certainty</a:t>
            </a:r>
          </a:p>
        </p:txBody>
      </p:sp>
      <p:sp>
        <p:nvSpPr>
          <p:cNvPr id="17" name="Right Arrow 16"/>
          <p:cNvSpPr/>
          <p:nvPr/>
        </p:nvSpPr>
        <p:spPr>
          <a:xfrm>
            <a:off x="1524000" y="2667000"/>
            <a:ext cx="2667000" cy="1447800"/>
          </a:xfrm>
          <a:prstGeom prst="rightArrow">
            <a:avLst/>
          </a:prstGeom>
          <a:solidFill>
            <a:srgbClr val="F9F8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0070C0"/>
                </a:solidFill>
                <a:cs typeface="Arial" charset="0"/>
              </a:rPr>
              <a:t>Moderate Data Requirements</a:t>
            </a:r>
            <a:r>
              <a:rPr lang="en-US" sz="1200" dirty="0">
                <a:solidFill>
                  <a:srgbClr val="0070C0"/>
                </a:solidFill>
                <a:cs typeface="Arial" charset="0"/>
              </a:rPr>
              <a:t> </a:t>
            </a:r>
          </a:p>
          <a:p>
            <a:pPr algn="ctr">
              <a:defRPr/>
            </a:pPr>
            <a:r>
              <a:rPr lang="en-US" sz="900" dirty="0">
                <a:solidFill>
                  <a:srgbClr val="0070C0"/>
                </a:solidFill>
                <a:cs typeface="Arial" charset="0"/>
              </a:rPr>
              <a:t>(</a:t>
            </a:r>
            <a:r>
              <a:rPr lang="en-US" sz="900" i="1" dirty="0">
                <a:solidFill>
                  <a:srgbClr val="0070C0"/>
                </a:solidFill>
                <a:cs typeface="Arial" charset="0"/>
              </a:rPr>
              <a:t>in vitro </a:t>
            </a:r>
            <a:r>
              <a:rPr lang="en-US" sz="900" dirty="0">
                <a:solidFill>
                  <a:srgbClr val="0070C0"/>
                </a:solidFill>
                <a:cs typeface="Arial" charset="0"/>
              </a:rPr>
              <a:t>and animal studies and anecdotal reports of human health effects)</a:t>
            </a:r>
          </a:p>
          <a:p>
            <a:pPr algn="ctr">
              <a:defRPr/>
            </a:pPr>
            <a:r>
              <a:rPr lang="en-US" sz="900" dirty="0">
                <a:solidFill>
                  <a:srgbClr val="0070C0"/>
                </a:solidFill>
                <a:cs typeface="Arial" charset="0"/>
              </a:rPr>
              <a:t>&gt; quality, &gt; certainty</a:t>
            </a:r>
          </a:p>
        </p:txBody>
      </p:sp>
      <p:sp>
        <p:nvSpPr>
          <p:cNvPr id="18" name="Right Arrow 17"/>
          <p:cNvSpPr/>
          <p:nvPr/>
        </p:nvSpPr>
        <p:spPr>
          <a:xfrm>
            <a:off x="1524000" y="4495800"/>
            <a:ext cx="2209800" cy="1447800"/>
          </a:xfrm>
          <a:prstGeom prst="rightArrow">
            <a:avLst/>
          </a:prstGeom>
          <a:solidFill>
            <a:srgbClr val="FBC3B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0070C0"/>
                </a:solidFill>
                <a:cs typeface="Arial" charset="0"/>
              </a:rPr>
              <a:t>Least Data  Requirements</a:t>
            </a:r>
            <a:r>
              <a:rPr lang="en-US" sz="1000" b="1" dirty="0">
                <a:solidFill>
                  <a:srgbClr val="0070C0"/>
                </a:solidFill>
                <a:cs typeface="Arial" charset="0"/>
              </a:rPr>
              <a:t> </a:t>
            </a:r>
          </a:p>
          <a:p>
            <a:pPr algn="ctr">
              <a:defRPr/>
            </a:pPr>
            <a:r>
              <a:rPr lang="en-US" sz="900" dirty="0">
                <a:solidFill>
                  <a:srgbClr val="0070C0"/>
                </a:solidFill>
                <a:cs typeface="Arial" charset="0"/>
              </a:rPr>
              <a:t>(</a:t>
            </a:r>
            <a:r>
              <a:rPr lang="en-US" sz="900" i="1" dirty="0">
                <a:solidFill>
                  <a:srgbClr val="0070C0"/>
                </a:solidFill>
                <a:cs typeface="Arial" charset="0"/>
              </a:rPr>
              <a:t>in vitro </a:t>
            </a:r>
            <a:r>
              <a:rPr lang="en-US" sz="900" dirty="0">
                <a:solidFill>
                  <a:srgbClr val="0070C0"/>
                </a:solidFill>
                <a:cs typeface="Arial" charset="0"/>
              </a:rPr>
              <a:t>and animal studies)</a:t>
            </a:r>
          </a:p>
        </p:txBody>
      </p:sp>
      <p:sp>
        <p:nvSpPr>
          <p:cNvPr id="2059" name="Text Box 20"/>
          <p:cNvSpPr txBox="1">
            <a:spLocks noChangeArrowheads="1"/>
          </p:cNvSpPr>
          <p:nvPr/>
        </p:nvSpPr>
        <p:spPr bwMode="auto">
          <a:xfrm>
            <a:off x="7467600" y="152400"/>
            <a:ext cx="3048000" cy="523220"/>
          </a:xfrm>
          <a:prstGeom prst="rect">
            <a:avLst/>
          </a:prstGeom>
          <a:solidFill>
            <a:schemeClr val="tx1"/>
          </a:solidFill>
          <a:ln w="28575">
            <a:solidFill>
              <a:schemeClr val="accent1"/>
            </a:solidFill>
            <a:miter lim="800000"/>
            <a:headEnd/>
            <a:tailEnd/>
          </a:ln>
        </p:spPr>
        <p:txBody>
          <a:bodyPr>
            <a:spAutoFit/>
          </a:bodyPr>
          <a:lstStyle/>
          <a:p>
            <a:pPr algn="ctr"/>
            <a:r>
              <a:rPr lang="en-US" sz="2800" b="1">
                <a:solidFill>
                  <a:srgbClr val="0070C0"/>
                </a:solidFill>
                <a:latin typeface="Calibri" pitchFamily="34" charset="0"/>
              </a:rPr>
              <a:t>Hierarchy of OELs</a:t>
            </a:r>
          </a:p>
        </p:txBody>
      </p:sp>
      <p:sp>
        <p:nvSpPr>
          <p:cNvPr id="2060" name="Text Box 22"/>
          <p:cNvSpPr txBox="1">
            <a:spLocks noChangeArrowheads="1"/>
          </p:cNvSpPr>
          <p:nvPr/>
        </p:nvSpPr>
        <p:spPr bwMode="auto">
          <a:xfrm>
            <a:off x="2209800" y="6396038"/>
            <a:ext cx="7772400" cy="461962"/>
          </a:xfrm>
          <a:prstGeom prst="rect">
            <a:avLst/>
          </a:prstGeom>
          <a:noFill/>
          <a:ln w="9525">
            <a:noFill/>
            <a:miter lim="800000"/>
            <a:headEnd/>
            <a:tailEnd/>
          </a:ln>
        </p:spPr>
        <p:txBody>
          <a:bodyPr>
            <a:spAutoFit/>
          </a:bodyPr>
          <a:lstStyle/>
          <a:p>
            <a:pPr algn="ctr"/>
            <a:r>
              <a:rPr lang="en-US" sz="2400" b="1" dirty="0">
                <a:latin typeface="Calibri" pitchFamily="34" charset="0"/>
              </a:rPr>
              <a:t>Hazard Banding + Exposure Banding </a:t>
            </a:r>
            <a:r>
              <a:rPr lang="en-US" sz="2400" b="1" dirty="0">
                <a:latin typeface="Calibri" pitchFamily="34" charset="0"/>
                <a:sym typeface="Wingdings" pitchFamily="2" charset="2"/>
              </a:rPr>
              <a:t>  </a:t>
            </a:r>
            <a:r>
              <a:rPr lang="en-US" sz="2400" b="1" dirty="0">
                <a:latin typeface="Calibri" pitchFamily="34" charset="0"/>
              </a:rPr>
              <a:t>Control Banding</a:t>
            </a:r>
          </a:p>
        </p:txBody>
      </p:sp>
      <p:sp>
        <p:nvSpPr>
          <p:cNvPr id="19" name="SessionQuestionData" hidden="1"/>
          <p:cNvSpPr txBox="1"/>
          <p:nvPr/>
        </p:nvSpPr>
        <p:spPr>
          <a:xfrm>
            <a:off x="1524000" y="0"/>
            <a:ext cx="0" cy="9787295"/>
          </a:xfrm>
          <a:prstGeom prst="rect">
            <a:avLst/>
          </a:prstGeom>
          <a:noFill/>
        </p:spPr>
        <p:txBody>
          <a:bodyPr vert="horz" rtlCol="0">
            <a:spAutoFit/>
          </a:bodyPr>
          <a:lstStyle/>
          <a:p>
            <a:r>
              <a:rPr lang="en-US"/>
              <a:t>&lt;?xml version="1.0"?&gt;&lt;AllQuestions /&gt;</a:t>
            </a:r>
          </a:p>
        </p:txBody>
      </p:sp>
      <p:sp>
        <p:nvSpPr>
          <p:cNvPr id="20" name="SessionAnswerData" hidden="1"/>
          <p:cNvSpPr txBox="1"/>
          <p:nvPr/>
        </p:nvSpPr>
        <p:spPr>
          <a:xfrm>
            <a:off x="2794000" y="0"/>
            <a:ext cx="0" cy="9233297"/>
          </a:xfrm>
          <a:prstGeom prst="rect">
            <a:avLst/>
          </a:prstGeom>
          <a:noFill/>
        </p:spPr>
        <p:txBody>
          <a:bodyPr vert="horz" rtlCol="0">
            <a:spAutoFit/>
          </a:bodyPr>
          <a:lstStyle/>
          <a:p>
            <a:r>
              <a:rPr lang="en-US"/>
              <a:t>&lt;?xml version="1.0"?&gt;&lt;AllAnswers /&gt;</a:t>
            </a:r>
          </a:p>
        </p:txBody>
      </p:sp>
      <p:sp>
        <p:nvSpPr>
          <p:cNvPr id="21" name="SessionResponseData" descr="&lt;?xml version=&quot;1.0&quot;?&gt;&lt;AllResponses /&gt;" hidden="1"/>
          <p:cNvSpPr txBox="1"/>
          <p:nvPr/>
        </p:nvSpPr>
        <p:spPr>
          <a:xfrm>
            <a:off x="1524000" y="0"/>
            <a:ext cx="0" cy="369332"/>
          </a:xfrm>
          <a:prstGeom prst="rect">
            <a:avLst/>
          </a:prstGeom>
          <a:noFill/>
        </p:spPr>
        <p:txBody>
          <a:bodyPr vert="horz" rtlCol="0">
            <a:spAutoFit/>
          </a:bodyPr>
          <a:lstStyle/>
          <a:p>
            <a:endParaRPr lang="en-US"/>
          </a:p>
        </p:txBody>
      </p:sp>
      <p:sp>
        <p:nvSpPr>
          <p:cNvPr id="22" name="SessionPresentationSettingsData" hidden="1"/>
          <p:cNvSpPr txBox="1"/>
          <p:nvPr/>
        </p:nvSpPr>
        <p:spPr>
          <a:xfrm>
            <a:off x="1524000" y="0"/>
            <a:ext cx="0" cy="914742721"/>
          </a:xfrm>
          <a:prstGeom prst="rect">
            <a:avLst/>
          </a:prstGeom>
          <a:noFill/>
        </p:spPr>
        <p:txBody>
          <a:bodyPr vert="horz" rtlCol="0">
            <a:spAutoFit/>
          </a:bodyPr>
          <a:lstStyle/>
          <a:p>
            <a:r>
              <a:rPr lang="en-US"/>
              <a:t>&lt;?xml version="1.0"?&gt;&lt;Settings&gt;&lt;answerBulletFormat&gt;Numeric&lt;/answerBulletFormat&gt;&lt;answerNowAutoInsert&gt;No&lt;/answerNowAutoInsert&gt;&lt;answerNowStyle&gt;Explosion&lt;/answerNowStyle&gt;&lt;answerNowText&gt;Answer Now&lt;/answerNowText&gt;&lt;chartColors&gt;Use PowerPoint Color Scheme&lt;/chartColors&gt;&lt;chartType&gt;Horizontal&lt;/chartType&gt;&lt;correctAnswerIndicator&gt;Checkmark&lt;/correctAnswerIndicator&gt;&lt;countdownAutoInsert&gt;No&lt;/countdownAutoInsert&gt;&lt;countdownSeconds&gt;10&lt;/countdownSeconds&gt;&lt;countdownSound&gt;TicToc.wav&lt;/countdownSound&gt;&lt;countdownStyle&gt;Box&lt;/countdownStyle&gt;&lt;gridAutoInsert&gt;No&lt;/gridAutoInsert&gt;&lt;gridFillStyle&gt;Answered&lt;/gridFillStyle&gt;&lt;gridFillColor&gt;0,0,0&lt;/gridFillColor&gt;&lt;gridOpacity&gt;100%&lt;/gridOpacity&gt;&lt;gridTextStyle&gt;Keypad #&lt;/gridTextStyle&gt;&lt;inputSource&gt;Response Devices&lt;/inputSource&gt;&lt;multipleResponseDivisor&gt;# of Responses&lt;/multipleResponseDivisor&gt;&lt;participantsLeaderBoard&gt;5&lt;/participantsLeaderBoard&gt;&lt;percentageDecimalPlaces&gt;0&lt;/percentageDecimalPlaces&gt;&lt;responseCounterAutoInsert&gt;No&lt;/responseCounterAutoInsert&gt;&lt;responseCounterStyle&gt;Oval&lt;/responseCounterStyle&gt;&lt;responseCounterDisplayValue&gt;# of Votes Received&lt;/responseCounterDisplayValue&gt;&lt;insertObjectUsingColor&gt;Blue&lt;/insertObjectUsingColor&gt;&lt;showResults&gt;Yes&lt;/showResults&gt;&lt;teamColors&gt;User Defined&lt;/teamColors&gt;&lt;teamIdentificationType&gt;None&lt;/teamIdentificationType&gt;&lt;teamScoringType&gt;Voting pads only&lt;/teamScoringType&gt;&lt;teamScoringDecimalPlaces&gt;1&lt;/teamScoringDecimalPlaces&gt;&lt;teamIdentificationItem&gt;&lt;/teamIdentificationItem&gt;&lt;teamsLeaderBoard&gt;5&lt;/teamsLeaderBoard&gt;&lt;teamName1&gt;&lt;/teamName1&gt;&lt;teamName2&gt;&lt;/teamName2&gt;&lt;teamName3&gt;&lt;/teamName3&gt;&lt;teamName4&gt;&lt;/teamName4&gt;&lt;teamName5&gt;&lt;/teamName5&gt;&lt;teamName6&gt;&lt;/teamName6&gt;&lt;teamName7&gt;&lt;/teamName7&gt;&lt;teamName8&gt;&lt;/teamName8&gt;&lt;teamName9&gt;&lt;/teamName9&gt;&lt;teamName10&gt;&lt;/teamName10&gt;&lt;showControlBar&gt;Slides with Get Feedback Objects&lt;/showControlBar&gt;&lt;defaultCorrectPointValue&gt;100&lt;/defaultCorrectPointValue&gt;&lt;defaultIncorrectPointValue&gt;0&lt;/defaultIncorrectPointValue&gt;&lt;chartColor1&gt;187,224,227&lt;/chartColor1&gt;&lt;chartColor2&gt;51,51,153&lt;/chartColor2&gt;&lt;chartColor3&gt;0,153,153&lt;/chartColor3&gt;&lt;chartColor4&gt;153,204,0&lt;/chartColor4&gt;&lt;chartColor5&gt;128,128,128&lt;/chartColor5&gt;&lt;chartColor6&gt;0,0,0&lt;/chartColor6&gt;&lt;chartColor7&gt;0,102,204&lt;/chartColor7&gt;&lt;chartColor8&gt;204,204,255&lt;/chartColor8&gt;&lt;chartColor9&gt;255,0,0&lt;/chartColor9&gt;&lt;chartColor10&gt;255,255,0&lt;/chartColor10&gt;&lt;teamColor1&gt;187,224,227&lt;/teamColor1&gt;&lt;teamColor2&gt;51,51,153&lt;/teamColor2&gt;&lt;teamColor3&gt;0,153,153&lt;/teamColor3&gt;&lt;teamColor4&gt;153,204,0&lt;/teamColor4&gt;&lt;teamColor5&gt;128,128,128&lt;/teamColor5&gt;&lt;teamColor6&gt;0,0,0&lt;/teamColor6&gt;&lt;teamColor7&gt;0,102,204&lt;/teamColor7&gt;&lt;teamColor8&gt;204,204,255&lt;/teamColor8&gt;&lt;teamColor9&gt;255,0,0&lt;/teamColor9&gt;&lt;teamColor10&gt;255,255,0&lt;/teamColor10&gt;&lt;displayAnswerImagesDuringVote&gt;Yes&lt;/displayAnswerImagesDuringVote&gt;&lt;displayAnswerImagesWithResponses&gt;Yes&lt;/displayAnswerImagesWithResponses&gt;&lt;displayAnswerTextDuringVote&gt;Yes&lt;/displayAnswerTextDuringVote&gt;&lt;displayAnswerTextWithResponses&gt;Yes&lt;/displayAnswerTextWithResponses&gt;&lt;questionSlideID&gt;&lt;/questionSlideID&gt;&lt;controlBarState&gt;Expanded&lt;/controlBarState&gt;&lt;isGridColorKnownColor&gt;True&lt;/isGridColorKnownColor&gt;&lt;gridColorName&gt;Yellow&lt;/gridColorName&gt;&lt;AutoRec&gt;&lt;/AutoRec&gt;&lt;AutoRecTimeIntrvl&gt;&lt;/AutoRecTimeIntrvl&gt;&lt;chartVotesView&gt;Percentage&lt;/chartVotesView&gt;&lt;chartLabelsColor&gt;0,0,0&lt;/chartLabelsColor&gt;&lt;isChartLabelColorKnownColor&gt;True&lt;/isChartLabelColorKnownColor&gt;&lt;chartLabelColorName&gt;Black&lt;/chartLabelColorName&gt;&lt;chartXAxisLabelType&gt;Full Text&lt;/chartXAxisLabelType&gt;&lt;/Settings&gt;</a:t>
            </a:r>
          </a:p>
        </p:txBody>
      </p:sp>
    </p:spTree>
    <p:extLst>
      <p:ext uri="{BB962C8B-B14F-4D97-AF65-F5344CB8AC3E}">
        <p14:creationId xmlns:p14="http://schemas.microsoft.com/office/powerpoint/2010/main" val="3343914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ounded Rectangle 15"/>
          <p:cNvSpPr/>
          <p:nvPr/>
        </p:nvSpPr>
        <p:spPr>
          <a:xfrm>
            <a:off x="1600200" y="4495800"/>
            <a:ext cx="8991600" cy="1752600"/>
          </a:xfrm>
          <a:prstGeom prst="roundRect">
            <a:avLst/>
          </a:prstGeom>
          <a:solidFill>
            <a:schemeClr val="bg2">
              <a:lumMod val="75000"/>
              <a:alpha val="41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Title 9"/>
          <p:cNvSpPr>
            <a:spLocks noGrp="1"/>
          </p:cNvSpPr>
          <p:nvPr>
            <p:ph type="title"/>
          </p:nvPr>
        </p:nvSpPr>
        <p:spPr>
          <a:xfrm>
            <a:off x="1676400" y="6324600"/>
            <a:ext cx="8763000" cy="533400"/>
          </a:xfrm>
        </p:spPr>
        <p:txBody>
          <a:bodyPr>
            <a:normAutofit/>
          </a:bodyPr>
          <a:lstStyle/>
          <a:p>
            <a:pPr algn="ctr"/>
            <a:r>
              <a:rPr lang="en-US" sz="2400" dirty="0"/>
              <a:t>Fundamental Elements of Industrial Hygiene (ERAM Model)</a:t>
            </a:r>
          </a:p>
        </p:txBody>
      </p:sp>
      <p:sp>
        <p:nvSpPr>
          <p:cNvPr id="8" name="TextBox 7"/>
          <p:cNvSpPr txBox="1"/>
          <p:nvPr/>
        </p:nvSpPr>
        <p:spPr>
          <a:xfrm>
            <a:off x="1676401" y="5486401"/>
            <a:ext cx="1960793" cy="461665"/>
          </a:xfrm>
          <a:prstGeom prst="rect">
            <a:avLst/>
          </a:prstGeom>
          <a:noFill/>
        </p:spPr>
        <p:txBody>
          <a:bodyPr wrap="none" rtlCol="0">
            <a:spAutoFit/>
          </a:bodyPr>
          <a:lstStyle/>
          <a:p>
            <a:r>
              <a:rPr lang="en-US" sz="2400" b="1" dirty="0"/>
              <a:t>Recognition</a:t>
            </a:r>
          </a:p>
        </p:txBody>
      </p:sp>
      <p:sp>
        <p:nvSpPr>
          <p:cNvPr id="9" name="TextBox 8"/>
          <p:cNvSpPr txBox="1"/>
          <p:nvPr/>
        </p:nvSpPr>
        <p:spPr>
          <a:xfrm>
            <a:off x="1676401" y="4648201"/>
            <a:ext cx="1960793" cy="461665"/>
          </a:xfrm>
          <a:prstGeom prst="rect">
            <a:avLst/>
          </a:prstGeom>
          <a:noFill/>
        </p:spPr>
        <p:txBody>
          <a:bodyPr wrap="none" rtlCol="0">
            <a:spAutoFit/>
          </a:bodyPr>
          <a:lstStyle/>
          <a:p>
            <a:r>
              <a:rPr lang="en-US" sz="2400" b="1" dirty="0"/>
              <a:t>Anticipation</a:t>
            </a:r>
          </a:p>
        </p:txBody>
      </p:sp>
      <p:sp>
        <p:nvSpPr>
          <p:cNvPr id="11" name="TextBox 10"/>
          <p:cNvSpPr txBox="1"/>
          <p:nvPr/>
        </p:nvSpPr>
        <p:spPr>
          <a:xfrm>
            <a:off x="5257801" y="5105401"/>
            <a:ext cx="1739579" cy="461665"/>
          </a:xfrm>
          <a:prstGeom prst="rect">
            <a:avLst/>
          </a:prstGeom>
          <a:noFill/>
        </p:spPr>
        <p:txBody>
          <a:bodyPr wrap="none" rtlCol="0">
            <a:spAutoFit/>
          </a:bodyPr>
          <a:lstStyle/>
          <a:p>
            <a:r>
              <a:rPr lang="en-US" sz="2400" b="1" dirty="0"/>
              <a:t>Evaluation</a:t>
            </a:r>
          </a:p>
        </p:txBody>
      </p:sp>
      <p:sp>
        <p:nvSpPr>
          <p:cNvPr id="13" name="Right Arrow 12"/>
          <p:cNvSpPr/>
          <p:nvPr/>
        </p:nvSpPr>
        <p:spPr>
          <a:xfrm>
            <a:off x="3733800" y="5138410"/>
            <a:ext cx="1447800" cy="45720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438400" y="5105400"/>
            <a:ext cx="394660" cy="523220"/>
          </a:xfrm>
          <a:prstGeom prst="rect">
            <a:avLst/>
          </a:prstGeom>
          <a:noFill/>
        </p:spPr>
        <p:txBody>
          <a:bodyPr wrap="none" rtlCol="0">
            <a:spAutoFit/>
          </a:bodyPr>
          <a:lstStyle/>
          <a:p>
            <a:r>
              <a:rPr lang="en-US" sz="2800" b="1" dirty="0"/>
              <a:t>+</a:t>
            </a:r>
          </a:p>
        </p:txBody>
      </p:sp>
      <p:sp>
        <p:nvSpPr>
          <p:cNvPr id="15" name="Right Arrow 14"/>
          <p:cNvSpPr/>
          <p:nvPr/>
        </p:nvSpPr>
        <p:spPr>
          <a:xfrm>
            <a:off x="7086600" y="5138410"/>
            <a:ext cx="1447800" cy="45720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763000" y="4648201"/>
            <a:ext cx="1277914" cy="461665"/>
          </a:xfrm>
          <a:prstGeom prst="rect">
            <a:avLst/>
          </a:prstGeom>
          <a:noFill/>
        </p:spPr>
        <p:txBody>
          <a:bodyPr wrap="none" rtlCol="0">
            <a:spAutoFit/>
          </a:bodyPr>
          <a:lstStyle/>
          <a:p>
            <a:r>
              <a:rPr lang="en-US" sz="2400" b="1" dirty="0"/>
              <a:t>Control</a:t>
            </a:r>
          </a:p>
        </p:txBody>
      </p:sp>
      <p:sp>
        <p:nvSpPr>
          <p:cNvPr id="18" name="TextBox 17"/>
          <p:cNvSpPr txBox="1"/>
          <p:nvPr/>
        </p:nvSpPr>
        <p:spPr>
          <a:xfrm>
            <a:off x="8763000" y="5486401"/>
            <a:ext cx="1364476" cy="461665"/>
          </a:xfrm>
          <a:prstGeom prst="rect">
            <a:avLst/>
          </a:prstGeom>
          <a:noFill/>
        </p:spPr>
        <p:txBody>
          <a:bodyPr wrap="none" rtlCol="0">
            <a:spAutoFit/>
          </a:bodyPr>
          <a:lstStyle/>
          <a:p>
            <a:r>
              <a:rPr lang="en-US" sz="2400" b="1" dirty="0"/>
              <a:t>Confirm</a:t>
            </a:r>
          </a:p>
        </p:txBody>
      </p:sp>
      <p:sp>
        <p:nvSpPr>
          <p:cNvPr id="19" name="TextBox 18"/>
          <p:cNvSpPr txBox="1"/>
          <p:nvPr/>
        </p:nvSpPr>
        <p:spPr>
          <a:xfrm>
            <a:off x="9220200" y="5029200"/>
            <a:ext cx="394660" cy="523220"/>
          </a:xfrm>
          <a:prstGeom prst="rect">
            <a:avLst/>
          </a:prstGeom>
          <a:noFill/>
        </p:spPr>
        <p:txBody>
          <a:bodyPr wrap="none" rtlCol="0">
            <a:spAutoFit/>
          </a:bodyPr>
          <a:lstStyle/>
          <a:p>
            <a:r>
              <a:rPr lang="en-US" sz="2800" b="1" dirty="0"/>
              <a:t>+</a:t>
            </a:r>
          </a:p>
        </p:txBody>
      </p:sp>
      <p:grpSp>
        <p:nvGrpSpPr>
          <p:cNvPr id="2" name="Group 21"/>
          <p:cNvGrpSpPr/>
          <p:nvPr/>
        </p:nvGrpSpPr>
        <p:grpSpPr>
          <a:xfrm>
            <a:off x="1600200" y="152400"/>
            <a:ext cx="8839200" cy="4057710"/>
            <a:chOff x="76200" y="152400"/>
            <a:chExt cx="8839200" cy="4057710"/>
          </a:xfrm>
        </p:grpSpPr>
        <p:sp>
          <p:nvSpPr>
            <p:cNvPr id="20" name="U-Turn Arrow 19"/>
            <p:cNvSpPr/>
            <p:nvPr/>
          </p:nvSpPr>
          <p:spPr>
            <a:xfrm rot="10800000">
              <a:off x="609600" y="2362200"/>
              <a:ext cx="7543800" cy="1828800"/>
            </a:xfrm>
            <a:prstGeom prst="uturnArrow">
              <a:avLst/>
            </a:prstGeom>
            <a:solidFill>
              <a:schemeClr val="tx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3" name="Group 7"/>
            <p:cNvGrpSpPr/>
            <p:nvPr/>
          </p:nvGrpSpPr>
          <p:grpSpPr>
            <a:xfrm>
              <a:off x="76200" y="152400"/>
              <a:ext cx="8839200" cy="3124200"/>
              <a:chOff x="76200" y="1676400"/>
              <a:chExt cx="8839200" cy="3124200"/>
            </a:xfrm>
          </p:grpSpPr>
          <p:sp>
            <p:nvSpPr>
              <p:cNvPr id="7" name="Rounded Rectangle 6"/>
              <p:cNvSpPr/>
              <p:nvPr/>
            </p:nvSpPr>
            <p:spPr>
              <a:xfrm>
                <a:off x="6781800" y="2209800"/>
                <a:ext cx="2133600" cy="2057400"/>
              </a:xfrm>
              <a:prstGeom prst="roundRect">
                <a:avLst/>
              </a:prstGeom>
              <a:solidFill>
                <a:schemeClr val="accent4">
                  <a:lumMod val="40000"/>
                  <a:lumOff val="6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a:t>Exposure </a:t>
                </a:r>
                <a:r>
                  <a:rPr lang="en-US" sz="2000" b="1" u="sng" dirty="0"/>
                  <a:t>M</a:t>
                </a:r>
                <a:r>
                  <a:rPr lang="en-US" sz="2000" b="1" dirty="0"/>
                  <a:t>anagement</a:t>
                </a:r>
              </a:p>
              <a:p>
                <a:pPr algn="ctr"/>
                <a:endParaRPr lang="en-US" sz="1200" dirty="0"/>
              </a:p>
              <a:p>
                <a:pPr algn="ctr"/>
                <a:r>
                  <a:rPr lang="en-US" sz="1200" dirty="0"/>
                  <a:t>Define Controls &amp; Exposure Management Programs Utilizing the Hierarchy of Controls</a:t>
                </a:r>
              </a:p>
            </p:txBody>
          </p:sp>
          <p:sp>
            <p:nvSpPr>
              <p:cNvPr id="5" name="Rounded Rectangle 4"/>
              <p:cNvSpPr/>
              <p:nvPr/>
            </p:nvSpPr>
            <p:spPr>
              <a:xfrm>
                <a:off x="76200" y="2057400"/>
                <a:ext cx="2438400" cy="2286000"/>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a:t>Hazard Assessment</a:t>
                </a:r>
              </a:p>
              <a:p>
                <a:pPr algn="ctr"/>
                <a:endParaRPr lang="en-US" sz="1200" dirty="0"/>
              </a:p>
              <a:p>
                <a:pPr algn="ctr"/>
                <a:r>
                  <a:rPr lang="en-US" sz="1200" dirty="0"/>
                  <a:t>Identify and Define </a:t>
                </a:r>
              </a:p>
              <a:p>
                <a:pPr algn="ctr"/>
                <a:r>
                  <a:rPr lang="en-US" sz="1200" dirty="0"/>
                  <a:t>“</a:t>
                </a:r>
                <a:r>
                  <a:rPr lang="en-US" sz="1200" i="1" u="sng" dirty="0"/>
                  <a:t>Hazard Criteria</a:t>
                </a:r>
                <a:r>
                  <a:rPr lang="en-US" sz="1200" dirty="0"/>
                  <a:t>” </a:t>
                </a:r>
              </a:p>
              <a:p>
                <a:pPr>
                  <a:buFont typeface="Arial" pitchFamily="34" charset="0"/>
                  <a:buChar char="•"/>
                </a:pPr>
                <a:r>
                  <a:rPr lang="en-US" sz="1200" dirty="0"/>
                  <a:t>Hazard Bands (OEBs)</a:t>
                </a:r>
              </a:p>
              <a:p>
                <a:pPr>
                  <a:buFont typeface="Arial" pitchFamily="34" charset="0"/>
                  <a:buChar char="•"/>
                </a:pPr>
                <a:r>
                  <a:rPr lang="en-US" sz="1200" dirty="0"/>
                  <a:t>Exposure Limits (OELs)</a:t>
                </a:r>
              </a:p>
              <a:p>
                <a:pPr>
                  <a:buFont typeface="Arial" pitchFamily="34" charset="0"/>
                  <a:buChar char="•"/>
                </a:pPr>
                <a:r>
                  <a:rPr lang="en-US" sz="1200" dirty="0"/>
                  <a:t>Physical, Biological, Chemical</a:t>
                </a:r>
              </a:p>
              <a:p>
                <a:pPr>
                  <a:buFont typeface="Arial" pitchFamily="34" charset="0"/>
                  <a:buChar char="•"/>
                </a:pPr>
                <a:r>
                  <a:rPr lang="en-US" sz="1200" dirty="0"/>
                  <a:t>Skin Notations,…</a:t>
                </a:r>
              </a:p>
            </p:txBody>
          </p:sp>
          <p:sp>
            <p:nvSpPr>
              <p:cNvPr id="6" name="Striped Right Arrow 5"/>
              <p:cNvSpPr/>
              <p:nvPr/>
            </p:nvSpPr>
            <p:spPr>
              <a:xfrm>
                <a:off x="2362200" y="1676400"/>
                <a:ext cx="4419600" cy="3124200"/>
              </a:xfrm>
              <a:prstGeom prst="stripedRightArrow">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u="sng" dirty="0"/>
                  <a:t>E</a:t>
                </a:r>
                <a:r>
                  <a:rPr lang="en-US" sz="2000" b="1" dirty="0"/>
                  <a:t>xposure </a:t>
                </a:r>
                <a:r>
                  <a:rPr lang="en-US" sz="2000" b="1" u="sng" dirty="0"/>
                  <a:t>R</a:t>
                </a:r>
                <a:r>
                  <a:rPr lang="en-US" sz="2000" b="1" dirty="0"/>
                  <a:t>isk </a:t>
                </a:r>
                <a:r>
                  <a:rPr lang="en-US" sz="2000" b="1" u="sng" dirty="0"/>
                  <a:t>A</a:t>
                </a:r>
                <a:r>
                  <a:rPr lang="en-US" sz="2000" b="1" dirty="0"/>
                  <a:t>ssessment</a:t>
                </a:r>
              </a:p>
              <a:p>
                <a:pPr algn="ctr"/>
                <a:endParaRPr lang="en-US" sz="1200" dirty="0"/>
              </a:p>
              <a:p>
                <a:pPr algn="ctr"/>
                <a:r>
                  <a:rPr lang="en-US" sz="1200" dirty="0"/>
                  <a:t>Collect all relevant exposure information and assess exposure risk against </a:t>
                </a:r>
              </a:p>
              <a:p>
                <a:pPr algn="ctr"/>
                <a:r>
                  <a:rPr lang="en-US" sz="1200" dirty="0"/>
                  <a:t>“</a:t>
                </a:r>
                <a:r>
                  <a:rPr lang="en-US" sz="1200" i="1" u="sng" dirty="0"/>
                  <a:t>Hazard Criteria</a:t>
                </a:r>
                <a:r>
                  <a:rPr lang="en-US" sz="1200" dirty="0"/>
                  <a:t>”</a:t>
                </a:r>
              </a:p>
            </p:txBody>
          </p:sp>
        </p:grpSp>
        <p:sp>
          <p:nvSpPr>
            <p:cNvPr id="21" name="TextBox 20"/>
            <p:cNvSpPr txBox="1"/>
            <p:nvPr/>
          </p:nvSpPr>
          <p:spPr>
            <a:xfrm>
              <a:off x="3886200" y="3810000"/>
              <a:ext cx="3550972" cy="400110"/>
            </a:xfrm>
            <a:prstGeom prst="rect">
              <a:avLst/>
            </a:prstGeom>
            <a:noFill/>
          </p:spPr>
          <p:txBody>
            <a:bodyPr wrap="none" rtlCol="0">
              <a:spAutoFit/>
            </a:bodyPr>
            <a:lstStyle/>
            <a:p>
              <a:r>
                <a:rPr lang="en-US" sz="2000" b="1" dirty="0">
                  <a:solidFill>
                    <a:schemeClr val="bg1"/>
                  </a:solidFill>
                </a:rPr>
                <a:t>Confirm </a:t>
              </a:r>
              <a:r>
                <a:rPr lang="en-US" sz="1600" dirty="0">
                  <a:solidFill>
                    <a:schemeClr val="bg1"/>
                  </a:solidFill>
                </a:rPr>
                <a:t>(Re-Evaluate as Needed)</a:t>
              </a:r>
            </a:p>
          </p:txBody>
        </p:sp>
      </p:grpSp>
      <p:sp>
        <p:nvSpPr>
          <p:cNvPr id="26" name="SessionQuestionData" hidden="1"/>
          <p:cNvSpPr txBox="1"/>
          <p:nvPr/>
        </p:nvSpPr>
        <p:spPr>
          <a:xfrm>
            <a:off x="1524000" y="0"/>
            <a:ext cx="0" cy="9787295"/>
          </a:xfrm>
          <a:prstGeom prst="rect">
            <a:avLst/>
          </a:prstGeom>
          <a:noFill/>
        </p:spPr>
        <p:txBody>
          <a:bodyPr vert="horz" rtlCol="0">
            <a:spAutoFit/>
          </a:bodyPr>
          <a:lstStyle/>
          <a:p>
            <a:r>
              <a:rPr lang="en-US"/>
              <a:t>&lt;?xml version="1.0"?&gt;&lt;AllQuestions /&gt;</a:t>
            </a:r>
          </a:p>
        </p:txBody>
      </p:sp>
      <p:sp>
        <p:nvSpPr>
          <p:cNvPr id="27" name="SessionAnswerData" hidden="1"/>
          <p:cNvSpPr txBox="1"/>
          <p:nvPr/>
        </p:nvSpPr>
        <p:spPr>
          <a:xfrm>
            <a:off x="2794000" y="0"/>
            <a:ext cx="0" cy="9233297"/>
          </a:xfrm>
          <a:prstGeom prst="rect">
            <a:avLst/>
          </a:prstGeom>
          <a:noFill/>
        </p:spPr>
        <p:txBody>
          <a:bodyPr vert="horz" rtlCol="0">
            <a:spAutoFit/>
          </a:bodyPr>
          <a:lstStyle/>
          <a:p>
            <a:r>
              <a:rPr lang="en-US"/>
              <a:t>&lt;?xml version="1.0"?&gt;&lt;AllAnswers /&gt;</a:t>
            </a:r>
          </a:p>
        </p:txBody>
      </p:sp>
      <p:sp>
        <p:nvSpPr>
          <p:cNvPr id="28" name="SessionResponseData" descr="&lt;?xml version=&quot;1.0&quot;?&gt;&lt;AllResponses /&gt;" hidden="1"/>
          <p:cNvSpPr txBox="1"/>
          <p:nvPr/>
        </p:nvSpPr>
        <p:spPr>
          <a:xfrm>
            <a:off x="1524000" y="0"/>
            <a:ext cx="0" cy="369332"/>
          </a:xfrm>
          <a:prstGeom prst="rect">
            <a:avLst/>
          </a:prstGeom>
          <a:noFill/>
        </p:spPr>
        <p:txBody>
          <a:bodyPr vert="horz" rtlCol="0">
            <a:spAutoFit/>
          </a:bodyPr>
          <a:lstStyle/>
          <a:p>
            <a:endParaRPr lang="en-US"/>
          </a:p>
        </p:txBody>
      </p:sp>
      <p:sp>
        <p:nvSpPr>
          <p:cNvPr id="29" name="SessionPresentationSettingsData" hidden="1"/>
          <p:cNvSpPr txBox="1"/>
          <p:nvPr/>
        </p:nvSpPr>
        <p:spPr>
          <a:xfrm>
            <a:off x="1524000" y="0"/>
            <a:ext cx="0" cy="914742721"/>
          </a:xfrm>
          <a:prstGeom prst="rect">
            <a:avLst/>
          </a:prstGeom>
          <a:noFill/>
        </p:spPr>
        <p:txBody>
          <a:bodyPr vert="horz" rtlCol="0">
            <a:spAutoFit/>
          </a:bodyPr>
          <a:lstStyle/>
          <a:p>
            <a:r>
              <a:rPr lang="en-US"/>
              <a:t>&lt;?xml version="1.0"?&gt;&lt;Settings&gt;&lt;answerBulletFormat&gt;Numeric&lt;/answerBulletFormat&gt;&lt;answerNowAutoInsert&gt;No&lt;/answerNowAutoInsert&gt;&lt;answerNowStyle&gt;Explosion&lt;/answerNowStyle&gt;&lt;answerNowText&gt;Answer Now&lt;/answerNowText&gt;&lt;chartColors&gt;Use PowerPoint Color Scheme&lt;/chartColors&gt;&lt;chartType&gt;Horizontal&lt;/chartType&gt;&lt;correctAnswerIndicator&gt;Checkmark&lt;/correctAnswerIndicator&gt;&lt;countdownAutoInsert&gt;No&lt;/countdownAutoInsert&gt;&lt;countdownSeconds&gt;10&lt;/countdownSeconds&gt;&lt;countdownSound&gt;TicToc.wav&lt;/countdownSound&gt;&lt;countdownStyle&gt;Box&lt;/countdownStyle&gt;&lt;gridAutoInsert&gt;No&lt;/gridAutoInsert&gt;&lt;gridFillStyle&gt;Answered&lt;/gridFillStyle&gt;&lt;gridFillColor&gt;0,0,0&lt;/gridFillColor&gt;&lt;gridOpacity&gt;100%&lt;/gridOpacity&gt;&lt;gridTextStyle&gt;Keypad #&lt;/gridTextStyle&gt;&lt;inputSource&gt;Response Devices&lt;/inputSource&gt;&lt;multipleResponseDivisor&gt;# of Responses&lt;/multipleResponseDivisor&gt;&lt;participantsLeaderBoard&gt;5&lt;/participantsLeaderBoard&gt;&lt;percentageDecimalPlaces&gt;0&lt;/percentageDecimalPlaces&gt;&lt;responseCounterAutoInsert&gt;No&lt;/responseCounterAutoInsert&gt;&lt;responseCounterStyle&gt;Oval&lt;/responseCounterStyle&gt;&lt;responseCounterDisplayValue&gt;# of Votes Received&lt;/responseCounterDisplayValue&gt;&lt;insertObjectUsingColor&gt;Blue&lt;/insertObjectUsingColor&gt;&lt;showResults&gt;Yes&lt;/showResults&gt;&lt;teamColors&gt;User Defined&lt;/teamColors&gt;&lt;teamIdentificationType&gt;None&lt;/teamIdentificationType&gt;&lt;teamScoringType&gt;Voting pads only&lt;/teamScoringType&gt;&lt;teamScoringDecimalPlaces&gt;1&lt;/teamScoringDecimalPlaces&gt;&lt;teamIdentificationItem&gt;&lt;/teamIdentificationItem&gt;&lt;teamsLeaderBoard&gt;5&lt;/teamsLeaderBoard&gt;&lt;teamName1&gt;&lt;/teamName1&gt;&lt;teamName2&gt;&lt;/teamName2&gt;&lt;teamName3&gt;&lt;/teamName3&gt;&lt;teamName4&gt;&lt;/teamName4&gt;&lt;teamName5&gt;&lt;/teamName5&gt;&lt;teamName6&gt;&lt;/teamName6&gt;&lt;teamName7&gt;&lt;/teamName7&gt;&lt;teamName8&gt;&lt;/teamName8&gt;&lt;teamName9&gt;&lt;/teamName9&gt;&lt;teamName10&gt;&lt;/teamName10&gt;&lt;showControlBar&gt;Slides with Get Feedback Objects&lt;/showControlBar&gt;&lt;defaultCorrectPointValue&gt;100&lt;/defaultCorrectPointValue&gt;&lt;defaultIncorrectPointValue&gt;0&lt;/defaultIncorrectPointValue&gt;&lt;chartColor1&gt;187,224,227&lt;/chartColor1&gt;&lt;chartColor2&gt;51,51,153&lt;/chartColor2&gt;&lt;chartColor3&gt;0,153,153&lt;/chartColor3&gt;&lt;chartColor4&gt;153,204,0&lt;/chartColor4&gt;&lt;chartColor5&gt;128,128,128&lt;/chartColor5&gt;&lt;chartColor6&gt;0,0,0&lt;/chartColor6&gt;&lt;chartColor7&gt;0,102,204&lt;/chartColor7&gt;&lt;chartColor8&gt;204,204,255&lt;/chartColor8&gt;&lt;chartColor9&gt;255,0,0&lt;/chartColor9&gt;&lt;chartColor10&gt;255,255,0&lt;/chartColor10&gt;&lt;teamColor1&gt;187,224,227&lt;/teamColor1&gt;&lt;teamColor2&gt;51,51,153&lt;/teamColor2&gt;&lt;teamColor3&gt;0,153,153&lt;/teamColor3&gt;&lt;teamColor4&gt;153,204,0&lt;/teamColor4&gt;&lt;teamColor5&gt;128,128,128&lt;/teamColor5&gt;&lt;teamColor6&gt;0,0,0&lt;/teamColor6&gt;&lt;teamColor7&gt;0,102,204&lt;/teamColor7&gt;&lt;teamColor8&gt;204,204,255&lt;/teamColor8&gt;&lt;teamColor9&gt;255,0,0&lt;/teamColor9&gt;&lt;teamColor10&gt;255,255,0&lt;/teamColor10&gt;&lt;displayAnswerImagesDuringVote&gt;Yes&lt;/displayAnswerImagesDuringVote&gt;&lt;displayAnswerImagesWithResponses&gt;Yes&lt;/displayAnswerImagesWithResponses&gt;&lt;displayAnswerTextDuringVote&gt;Yes&lt;/displayAnswerTextDuringVote&gt;&lt;displayAnswerTextWithResponses&gt;Yes&lt;/displayAnswerTextWithResponses&gt;&lt;questionSlideID&gt;&lt;/questionSlideID&gt;&lt;controlBarState&gt;Expanded&lt;/controlBarState&gt;&lt;isGridColorKnownColor&gt;True&lt;/isGridColorKnownColor&gt;&lt;gridColorName&gt;Yellow&lt;/gridColorName&gt;&lt;AutoRec&gt;&lt;/AutoRec&gt;&lt;AutoRecTimeIntrvl&gt;&lt;/AutoRecTimeIntrvl&gt;&lt;chartVotesView&gt;Percentage&lt;/chartVotesView&gt;&lt;chartLabelsColor&gt;0,0,0&lt;/chartLabelsColor&gt;&lt;isChartLabelColorKnownColor&gt;True&lt;/isChartLabelColorKnownColor&gt;&lt;chartLabelColorName&gt;Black&lt;/chartLabelColorName&gt;&lt;chartXAxisLabelType&gt;Full Text&lt;/chartXAxisLabelType&gt;&lt;/Settings&gt;</a:t>
            </a:r>
          </a:p>
        </p:txBody>
      </p:sp>
    </p:spTree>
    <p:extLst>
      <p:ext uri="{BB962C8B-B14F-4D97-AF65-F5344CB8AC3E}">
        <p14:creationId xmlns:p14="http://schemas.microsoft.com/office/powerpoint/2010/main" val="290696656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7467600" cy="1143000"/>
          </a:xfrm>
        </p:spPr>
        <p:txBody>
          <a:bodyPr/>
          <a:lstStyle/>
          <a:p>
            <a:r>
              <a:rPr lang="en-US" dirty="0" err="1"/>
              <a:t>Spørreundersøkelse</a:t>
            </a:r>
            <a:endParaRPr lang="en-US" dirty="0"/>
          </a:p>
        </p:txBody>
      </p:sp>
      <p:sp>
        <p:nvSpPr>
          <p:cNvPr id="3" name="Content Placeholder 2"/>
          <p:cNvSpPr>
            <a:spLocks noGrp="1"/>
          </p:cNvSpPr>
          <p:nvPr>
            <p:ph idx="1"/>
          </p:nvPr>
        </p:nvSpPr>
        <p:spPr>
          <a:xfrm>
            <a:off x="1828800" y="1325562"/>
            <a:ext cx="8534400" cy="4800600"/>
          </a:xfrm>
        </p:spPr>
        <p:txBody>
          <a:bodyPr>
            <a:normAutofit fontScale="85000" lnSpcReduction="20000"/>
          </a:bodyPr>
          <a:lstStyle/>
          <a:p>
            <a:r>
              <a:rPr lang="en-US" dirty="0" err="1"/>
              <a:t>Bedre</a:t>
            </a:r>
            <a:r>
              <a:rPr lang="en-US" dirty="0"/>
              <a:t> </a:t>
            </a:r>
            <a:r>
              <a:rPr lang="en-US" dirty="0" err="1"/>
              <a:t>forstå</a:t>
            </a:r>
            <a:r>
              <a:rPr lang="en-US" dirty="0"/>
              <a:t> </a:t>
            </a:r>
            <a:r>
              <a:rPr lang="en-US" dirty="0" err="1"/>
              <a:t>hvordan</a:t>
            </a:r>
            <a:r>
              <a:rPr lang="en-US" dirty="0"/>
              <a:t> vi </a:t>
            </a:r>
            <a:r>
              <a:rPr lang="en-US" dirty="0" err="1"/>
              <a:t>som</a:t>
            </a:r>
            <a:r>
              <a:rPr lang="en-US" dirty="0"/>
              <a:t> </a:t>
            </a:r>
            <a:r>
              <a:rPr lang="en-US" dirty="0" err="1"/>
              <a:t>gruppe</a:t>
            </a:r>
            <a:r>
              <a:rPr lang="en-US" dirty="0"/>
              <a:t> </a:t>
            </a:r>
            <a:r>
              <a:rPr lang="en-US" dirty="0" err="1"/>
              <a:t>tenker</a:t>
            </a:r>
            <a:r>
              <a:rPr lang="en-US" dirty="0"/>
              <a:t> </a:t>
            </a:r>
            <a:r>
              <a:rPr lang="en-US" dirty="0" err="1"/>
              <a:t>rundt</a:t>
            </a:r>
            <a:r>
              <a:rPr lang="en-US" dirty="0"/>
              <a:t> </a:t>
            </a:r>
            <a:r>
              <a:rPr lang="en-US" dirty="0" err="1"/>
              <a:t>og</a:t>
            </a:r>
            <a:r>
              <a:rPr lang="en-US" dirty="0"/>
              <a:t> </a:t>
            </a:r>
            <a:r>
              <a:rPr lang="en-US" dirty="0" err="1"/>
              <a:t>forstår</a:t>
            </a:r>
            <a:r>
              <a:rPr lang="en-US" dirty="0"/>
              <a:t> YGV </a:t>
            </a:r>
            <a:r>
              <a:rPr lang="en-US" dirty="0" err="1"/>
              <a:t>og</a:t>
            </a:r>
            <a:r>
              <a:rPr lang="en-US" dirty="0"/>
              <a:t> </a:t>
            </a:r>
            <a:r>
              <a:rPr lang="en-US" dirty="0" err="1"/>
              <a:t>hvilke</a:t>
            </a:r>
            <a:r>
              <a:rPr lang="en-US" dirty="0"/>
              <a:t> </a:t>
            </a:r>
            <a:r>
              <a:rPr lang="en-US" dirty="0" err="1"/>
              <a:t>muligheter</a:t>
            </a:r>
            <a:r>
              <a:rPr lang="en-US" dirty="0"/>
              <a:t> vi </a:t>
            </a:r>
            <a:r>
              <a:rPr lang="en-US" dirty="0" err="1"/>
              <a:t>har</a:t>
            </a:r>
            <a:endParaRPr lang="en-US" dirty="0"/>
          </a:p>
          <a:p>
            <a:r>
              <a:rPr lang="en-US" dirty="0" err="1"/>
              <a:t>Bidra</a:t>
            </a:r>
            <a:r>
              <a:rPr lang="en-US" dirty="0"/>
              <a:t> </a:t>
            </a:r>
            <a:r>
              <a:rPr lang="en-US" dirty="0" err="1"/>
              <a:t>til</a:t>
            </a:r>
            <a:r>
              <a:rPr lang="en-US" dirty="0"/>
              <a:t> </a:t>
            </a:r>
            <a:r>
              <a:rPr lang="en-US" dirty="0" err="1"/>
              <a:t>refleksjon</a:t>
            </a:r>
            <a:r>
              <a:rPr lang="en-US" dirty="0"/>
              <a:t>, </a:t>
            </a:r>
            <a:r>
              <a:rPr lang="en-US" dirty="0" err="1"/>
              <a:t>ideer</a:t>
            </a:r>
            <a:r>
              <a:rPr lang="en-US" dirty="0"/>
              <a:t> </a:t>
            </a:r>
            <a:r>
              <a:rPr lang="en-US" dirty="0" err="1"/>
              <a:t>og</a:t>
            </a:r>
            <a:r>
              <a:rPr lang="en-US" dirty="0"/>
              <a:t> </a:t>
            </a:r>
            <a:r>
              <a:rPr lang="en-US" dirty="0" err="1"/>
              <a:t>diskusjon</a:t>
            </a:r>
            <a:r>
              <a:rPr lang="en-US" dirty="0"/>
              <a:t> </a:t>
            </a:r>
            <a:r>
              <a:rPr lang="en-US" dirty="0" err="1"/>
              <a:t>rundt</a:t>
            </a:r>
            <a:r>
              <a:rPr lang="en-US" dirty="0"/>
              <a:t> YGV</a:t>
            </a:r>
          </a:p>
          <a:p>
            <a:pPr>
              <a:buNone/>
            </a:pPr>
            <a:endParaRPr lang="en-US" dirty="0"/>
          </a:p>
          <a:p>
            <a:pPr>
              <a:buNone/>
            </a:pPr>
            <a:r>
              <a:rPr lang="en-US" dirty="0" err="1"/>
              <a:t>Lignende</a:t>
            </a:r>
            <a:r>
              <a:rPr lang="en-US" dirty="0"/>
              <a:t> </a:t>
            </a:r>
            <a:r>
              <a:rPr lang="en-US" dirty="0" err="1"/>
              <a:t>undersøkelser</a:t>
            </a:r>
            <a:r>
              <a:rPr lang="en-US" dirty="0"/>
              <a:t> </a:t>
            </a:r>
            <a:r>
              <a:rPr lang="en-US" dirty="0" err="1"/>
              <a:t>er</a:t>
            </a:r>
            <a:r>
              <a:rPr lang="en-US" dirty="0"/>
              <a:t> </a:t>
            </a:r>
            <a:r>
              <a:rPr lang="en-US" dirty="0" err="1"/>
              <a:t>gjennomført</a:t>
            </a:r>
            <a:r>
              <a:rPr lang="en-US" dirty="0"/>
              <a:t> </a:t>
            </a:r>
            <a:r>
              <a:rPr lang="en-US" dirty="0" err="1"/>
              <a:t>i</a:t>
            </a:r>
            <a:r>
              <a:rPr lang="en-US" dirty="0"/>
              <a:t> </a:t>
            </a:r>
            <a:r>
              <a:rPr lang="en-US" dirty="0" err="1"/>
              <a:t>forbindelse</a:t>
            </a:r>
            <a:r>
              <a:rPr lang="en-US" dirty="0"/>
              <a:t> med </a:t>
            </a:r>
            <a:r>
              <a:rPr lang="en-US" dirty="0" err="1"/>
              <a:t>andre</a:t>
            </a:r>
            <a:r>
              <a:rPr lang="en-US" dirty="0"/>
              <a:t> </a:t>
            </a:r>
            <a:r>
              <a:rPr lang="en-US" dirty="0" err="1"/>
              <a:t>konferanser</a:t>
            </a:r>
            <a:r>
              <a:rPr lang="en-US" dirty="0"/>
              <a:t>:</a:t>
            </a:r>
          </a:p>
          <a:p>
            <a:r>
              <a:rPr lang="en-US" dirty="0"/>
              <a:t>BOHS2012 </a:t>
            </a:r>
          </a:p>
          <a:p>
            <a:r>
              <a:rPr lang="en-US" dirty="0"/>
              <a:t>AIHCE2012 </a:t>
            </a:r>
          </a:p>
          <a:p>
            <a:r>
              <a:rPr lang="en-US" dirty="0"/>
              <a:t>AIOH2012</a:t>
            </a:r>
          </a:p>
          <a:p>
            <a:r>
              <a:rPr lang="en-US" dirty="0"/>
              <a:t>AIHA </a:t>
            </a:r>
            <a:r>
              <a:rPr lang="en-US" dirty="0" err="1"/>
              <a:t>Teleweb</a:t>
            </a:r>
            <a:r>
              <a:rPr lang="en-US" dirty="0"/>
              <a:t> 2013</a:t>
            </a:r>
          </a:p>
          <a:p>
            <a:r>
              <a:rPr lang="en-US" dirty="0"/>
              <a:t>SAIHA 2013</a:t>
            </a:r>
          </a:p>
        </p:txBody>
      </p:sp>
      <p:sp>
        <p:nvSpPr>
          <p:cNvPr id="4" name="TextBox 3"/>
          <p:cNvSpPr txBox="1"/>
          <p:nvPr/>
        </p:nvSpPr>
        <p:spPr>
          <a:xfrm>
            <a:off x="1919537" y="5950803"/>
            <a:ext cx="8212505" cy="230832"/>
          </a:xfrm>
          <a:prstGeom prst="rect">
            <a:avLst/>
          </a:prstGeom>
          <a:noFill/>
        </p:spPr>
        <p:txBody>
          <a:bodyPr wrap="square" rtlCol="0">
            <a:spAutoFit/>
          </a:bodyPr>
          <a:lstStyle/>
          <a:p>
            <a:pPr marL="0" lvl="2"/>
            <a:r>
              <a:rPr lang="en-US" sz="900" b="1" dirty="0"/>
              <a:t>NOTE:  These surveys represent a biased sample of OH/IH professionals who attend conferences.</a:t>
            </a:r>
          </a:p>
        </p:txBody>
      </p:sp>
    </p:spTree>
    <p:extLst>
      <p:ext uri="{BB962C8B-B14F-4D97-AF65-F5344CB8AC3E}">
        <p14:creationId xmlns:p14="http://schemas.microsoft.com/office/powerpoint/2010/main" val="49165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http://pollev.com/nyf2013</a:t>
            </a:r>
          </a:p>
        </p:txBody>
      </p:sp>
    </p:spTree>
    <p:extLst>
      <p:ext uri="{BB962C8B-B14F-4D97-AF65-F5344CB8AC3E}">
        <p14:creationId xmlns:p14="http://schemas.microsoft.com/office/powerpoint/2010/main" val="3751805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18138"/>
            <a:ext cx="9036496" cy="6784272"/>
          </a:xfrm>
          <a:prstGeom prst="rect">
            <a:avLst/>
          </a:prstGeom>
        </p:spPr>
      </p:pic>
    </p:spTree>
    <p:extLst>
      <p:ext uri="{BB962C8B-B14F-4D97-AF65-F5344CB8AC3E}">
        <p14:creationId xmlns:p14="http://schemas.microsoft.com/office/powerpoint/2010/main" val="3984353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371601"/>
            <a:ext cx="7467600" cy="4449763"/>
          </a:xfrm>
        </p:spPr>
        <p:txBody>
          <a:bodyPr>
            <a:normAutofit/>
          </a:bodyPr>
          <a:lstStyle/>
          <a:p>
            <a:pPr marL="0" indent="0">
              <a:buNone/>
            </a:pPr>
            <a:endParaRPr lang="en-US" sz="2800" dirty="0"/>
          </a:p>
        </p:txBody>
      </p:sp>
      <p:pic>
        <p:nvPicPr>
          <p:cNvPr id="5" name="Picture 3"/>
          <p:cNvPicPr>
            <a:picLocks noChangeAspect="1" noChangeArrowheads="1"/>
          </p:cNvPicPr>
          <p:nvPr/>
        </p:nvPicPr>
        <p:blipFill>
          <a:blip r:embed="rId2" cstate="print"/>
          <a:srcRect/>
          <a:stretch>
            <a:fillRect/>
          </a:stretch>
        </p:blipFill>
        <p:spPr bwMode="auto">
          <a:xfrm>
            <a:off x="3276600" y="2362200"/>
            <a:ext cx="5867400" cy="3048106"/>
          </a:xfrm>
          <a:prstGeom prst="rect">
            <a:avLst/>
          </a:prstGeom>
          <a:noFill/>
          <a:ln w="9525">
            <a:noFill/>
            <a:miter lim="800000"/>
            <a:headEnd/>
            <a:tailEnd/>
          </a:ln>
        </p:spPr>
      </p:pic>
      <p:sp>
        <p:nvSpPr>
          <p:cNvPr id="6" name="TextBox 5"/>
          <p:cNvSpPr txBox="1"/>
          <p:nvPr/>
        </p:nvSpPr>
        <p:spPr>
          <a:xfrm>
            <a:off x="3693014" y="5410200"/>
            <a:ext cx="6974986" cy="707886"/>
          </a:xfrm>
          <a:prstGeom prst="rect">
            <a:avLst/>
          </a:prstGeom>
          <a:solidFill>
            <a:srgbClr val="FFFF00"/>
          </a:solidFill>
          <a:ln w="28575">
            <a:solidFill>
              <a:srgbClr val="FF0000"/>
            </a:solidFill>
          </a:ln>
        </p:spPr>
        <p:txBody>
          <a:bodyPr wrap="none" rtlCol="0">
            <a:spAutoFit/>
          </a:bodyPr>
          <a:lstStyle/>
          <a:p>
            <a:r>
              <a:rPr lang="en-US" sz="2000" b="1" dirty="0">
                <a:solidFill>
                  <a:srgbClr val="FF0000"/>
                </a:solidFill>
              </a:rPr>
              <a:t>Do IH Professionals really know how to interpret OELs?</a:t>
            </a:r>
          </a:p>
          <a:p>
            <a:r>
              <a:rPr lang="en-US" sz="2000" b="1" dirty="0">
                <a:solidFill>
                  <a:srgbClr val="FF0000"/>
                </a:solidFill>
              </a:rPr>
              <a:t>Is this clear in the TLV Documentation?  (Answer = NO!)</a:t>
            </a:r>
          </a:p>
        </p:txBody>
      </p:sp>
      <p:sp>
        <p:nvSpPr>
          <p:cNvPr id="7" name="TextBox 6"/>
          <p:cNvSpPr txBox="1"/>
          <p:nvPr/>
        </p:nvSpPr>
        <p:spPr>
          <a:xfrm>
            <a:off x="1524001" y="6150114"/>
            <a:ext cx="6720109" cy="707886"/>
          </a:xfrm>
          <a:prstGeom prst="rect">
            <a:avLst/>
          </a:prstGeom>
          <a:solidFill>
            <a:srgbClr val="FFFF00"/>
          </a:solidFill>
          <a:ln w="28575">
            <a:solidFill>
              <a:srgbClr val="FF0000"/>
            </a:solidFill>
          </a:ln>
        </p:spPr>
        <p:txBody>
          <a:bodyPr wrap="none" rtlCol="0">
            <a:spAutoFit/>
          </a:bodyPr>
          <a:lstStyle/>
          <a:p>
            <a:r>
              <a:rPr lang="en-US" sz="2000" b="1" dirty="0">
                <a:solidFill>
                  <a:srgbClr val="FF0000"/>
                </a:solidFill>
              </a:rPr>
              <a:t>Do you think that a workshop on “Interpreting OELs” </a:t>
            </a:r>
          </a:p>
          <a:p>
            <a:r>
              <a:rPr lang="en-US" sz="2000" b="1" dirty="0">
                <a:solidFill>
                  <a:srgbClr val="FF0000"/>
                </a:solidFill>
              </a:rPr>
              <a:t>sponsored by ACGIH would be successful?  (YES!)</a:t>
            </a:r>
          </a:p>
        </p:txBody>
      </p:sp>
      <p:sp>
        <p:nvSpPr>
          <p:cNvPr id="4" name="Title 3"/>
          <p:cNvSpPr>
            <a:spLocks noGrp="1"/>
          </p:cNvSpPr>
          <p:nvPr>
            <p:ph type="title"/>
          </p:nvPr>
        </p:nvSpPr>
        <p:spPr/>
        <p:txBody>
          <a:bodyPr/>
          <a:lstStyle/>
          <a:p>
            <a:r>
              <a:rPr lang="en-US" dirty="0"/>
              <a:t>Are OELs set to protect individuals or groups of individuals?</a:t>
            </a:r>
          </a:p>
        </p:txBody>
      </p:sp>
    </p:spTree>
    <p:extLst>
      <p:ext uri="{BB962C8B-B14F-4D97-AF65-F5344CB8AC3E}">
        <p14:creationId xmlns:p14="http://schemas.microsoft.com/office/powerpoint/2010/main" val="82859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31504" y="186886"/>
            <a:ext cx="8932786" cy="6671114"/>
          </a:xfrm>
          <a:prstGeom prst="rect">
            <a:avLst/>
          </a:prstGeom>
        </p:spPr>
      </p:pic>
    </p:spTree>
    <p:extLst>
      <p:ext uri="{BB962C8B-B14F-4D97-AF65-F5344CB8AC3E}">
        <p14:creationId xmlns:p14="http://schemas.microsoft.com/office/powerpoint/2010/main" val="1623786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7467600" cy="1143000"/>
          </a:xfrm>
        </p:spPr>
        <p:txBody>
          <a:bodyPr>
            <a:normAutofit fontScale="90000"/>
          </a:bodyPr>
          <a:lstStyle/>
          <a:p>
            <a:r>
              <a:rPr lang="en-US" dirty="0"/>
              <a:t>How do we apply different OEL across our profession?</a:t>
            </a:r>
          </a:p>
        </p:txBody>
      </p:sp>
      <p:pic>
        <p:nvPicPr>
          <p:cNvPr id="4" name="Picture 2"/>
          <p:cNvPicPr>
            <a:picLocks noChangeAspect="1" noChangeArrowheads="1"/>
          </p:cNvPicPr>
          <p:nvPr/>
        </p:nvPicPr>
        <p:blipFill>
          <a:blip r:embed="rId2" cstate="print"/>
          <a:srcRect/>
          <a:stretch>
            <a:fillRect/>
          </a:stretch>
        </p:blipFill>
        <p:spPr bwMode="auto">
          <a:xfrm>
            <a:off x="1559497" y="1700808"/>
            <a:ext cx="6810375" cy="3086100"/>
          </a:xfrm>
          <a:prstGeom prst="rect">
            <a:avLst/>
          </a:prstGeom>
          <a:noFill/>
          <a:ln w="9525">
            <a:noFill/>
            <a:miter lim="800000"/>
            <a:headEnd/>
            <a:tailEnd/>
          </a:ln>
        </p:spPr>
      </p:pic>
      <p:sp>
        <p:nvSpPr>
          <p:cNvPr id="5" name="TextBox 4"/>
          <p:cNvSpPr txBox="1"/>
          <p:nvPr/>
        </p:nvSpPr>
        <p:spPr>
          <a:xfrm>
            <a:off x="9048328" y="2324696"/>
            <a:ext cx="1281120" cy="2462213"/>
          </a:xfrm>
          <a:prstGeom prst="rect">
            <a:avLst/>
          </a:prstGeom>
          <a:noFill/>
        </p:spPr>
        <p:txBody>
          <a:bodyPr wrap="none" rtlCol="0">
            <a:spAutoFit/>
          </a:bodyPr>
          <a:lstStyle/>
          <a:p>
            <a:pPr algn="ctr"/>
            <a:r>
              <a:rPr lang="en-US" sz="1100" b="1" dirty="0">
                <a:solidFill>
                  <a:schemeClr val="tx2"/>
                </a:solidFill>
              </a:rPr>
              <a:t>Exposure </a:t>
            </a:r>
          </a:p>
          <a:p>
            <a:pPr algn="ctr"/>
            <a:r>
              <a:rPr lang="en-US" sz="1100" b="1" dirty="0">
                <a:solidFill>
                  <a:schemeClr val="tx2"/>
                </a:solidFill>
              </a:rPr>
              <a:t>Management</a:t>
            </a:r>
          </a:p>
          <a:p>
            <a:pPr algn="ctr"/>
            <a:r>
              <a:rPr lang="en-US" sz="1100" b="1" dirty="0">
                <a:solidFill>
                  <a:schemeClr val="tx2"/>
                </a:solidFill>
              </a:rPr>
              <a:t>(8 hour TWA)</a:t>
            </a:r>
          </a:p>
          <a:p>
            <a:pPr algn="ctr"/>
            <a:endParaRPr lang="en-US" sz="1100" b="1" dirty="0">
              <a:solidFill>
                <a:schemeClr val="tx2"/>
              </a:solidFill>
            </a:endParaRPr>
          </a:p>
          <a:p>
            <a:pPr algn="ctr"/>
            <a:r>
              <a:rPr lang="en-US" sz="1100" b="1" dirty="0">
                <a:solidFill>
                  <a:schemeClr val="tx2"/>
                </a:solidFill>
              </a:rPr>
              <a:t>Or </a:t>
            </a:r>
          </a:p>
          <a:p>
            <a:pPr algn="ctr"/>
            <a:endParaRPr lang="en-US" sz="1100" b="1" dirty="0">
              <a:solidFill>
                <a:schemeClr val="tx2"/>
              </a:solidFill>
            </a:endParaRPr>
          </a:p>
          <a:p>
            <a:pPr algn="ctr"/>
            <a:r>
              <a:rPr lang="en-US" sz="1100" b="1" dirty="0">
                <a:solidFill>
                  <a:schemeClr val="tx2"/>
                </a:solidFill>
              </a:rPr>
              <a:t>Exposure Matrix</a:t>
            </a:r>
          </a:p>
          <a:p>
            <a:pPr algn="ctr"/>
            <a:r>
              <a:rPr lang="en-US" sz="1100" b="1" dirty="0">
                <a:solidFill>
                  <a:schemeClr val="tx2"/>
                </a:solidFill>
              </a:rPr>
              <a:t>(</a:t>
            </a:r>
            <a:r>
              <a:rPr lang="en-US" sz="1100" b="1" dirty="0" err="1">
                <a:solidFill>
                  <a:schemeClr val="tx2"/>
                </a:solidFill>
              </a:rPr>
              <a:t>Epi</a:t>
            </a:r>
            <a:r>
              <a:rPr lang="en-US" sz="1100" b="1" dirty="0">
                <a:solidFill>
                  <a:schemeClr val="tx2"/>
                </a:solidFill>
              </a:rPr>
              <a:t> Study)</a:t>
            </a:r>
          </a:p>
          <a:p>
            <a:pPr algn="ctr"/>
            <a:endParaRPr lang="en-US" sz="1100" b="1" dirty="0">
              <a:solidFill>
                <a:schemeClr val="tx2"/>
              </a:solidFill>
            </a:endParaRPr>
          </a:p>
          <a:p>
            <a:pPr algn="ctr"/>
            <a:r>
              <a:rPr lang="en-US" sz="1100" b="1" dirty="0">
                <a:solidFill>
                  <a:schemeClr val="tx2"/>
                </a:solidFill>
              </a:rPr>
              <a:t>Or</a:t>
            </a:r>
          </a:p>
          <a:p>
            <a:pPr algn="ctr"/>
            <a:endParaRPr lang="en-US" sz="1100" b="1" dirty="0">
              <a:solidFill>
                <a:schemeClr val="tx2"/>
              </a:solidFill>
            </a:endParaRPr>
          </a:p>
          <a:p>
            <a:pPr algn="ctr"/>
            <a:r>
              <a:rPr lang="en-US" sz="1100" b="1" dirty="0">
                <a:solidFill>
                  <a:schemeClr val="tx2"/>
                </a:solidFill>
              </a:rPr>
              <a:t>Exposure </a:t>
            </a:r>
          </a:p>
          <a:p>
            <a:pPr algn="ctr"/>
            <a:r>
              <a:rPr lang="en-US" sz="1100" b="1" dirty="0">
                <a:solidFill>
                  <a:schemeClr val="tx2"/>
                </a:solidFill>
              </a:rPr>
              <a:t>Management</a:t>
            </a:r>
          </a:p>
          <a:p>
            <a:pPr algn="ctr"/>
            <a:r>
              <a:rPr lang="en-US" sz="1100" b="1" dirty="0">
                <a:solidFill>
                  <a:schemeClr val="tx2"/>
                </a:solidFill>
              </a:rPr>
              <a:t>(Ceiling Limit)</a:t>
            </a:r>
          </a:p>
        </p:txBody>
      </p:sp>
      <p:sp>
        <p:nvSpPr>
          <p:cNvPr id="6" name="TextBox 5"/>
          <p:cNvSpPr txBox="1"/>
          <p:nvPr/>
        </p:nvSpPr>
        <p:spPr>
          <a:xfrm>
            <a:off x="1604629" y="5229200"/>
            <a:ext cx="6720109" cy="707886"/>
          </a:xfrm>
          <a:prstGeom prst="rect">
            <a:avLst/>
          </a:prstGeom>
          <a:solidFill>
            <a:srgbClr val="FFFF00"/>
          </a:solidFill>
          <a:ln w="28575">
            <a:solidFill>
              <a:srgbClr val="FF0000"/>
            </a:solidFill>
          </a:ln>
        </p:spPr>
        <p:txBody>
          <a:bodyPr wrap="none" rtlCol="0">
            <a:spAutoFit/>
          </a:bodyPr>
          <a:lstStyle/>
          <a:p>
            <a:r>
              <a:rPr lang="en-US" sz="2000" b="1" dirty="0">
                <a:solidFill>
                  <a:srgbClr val="FF0000"/>
                </a:solidFill>
              </a:rPr>
              <a:t>Do you think that a workshop on “Interpreting OELs” </a:t>
            </a:r>
          </a:p>
          <a:p>
            <a:r>
              <a:rPr lang="en-US" sz="2000" b="1" dirty="0">
                <a:solidFill>
                  <a:srgbClr val="FF0000"/>
                </a:solidFill>
              </a:rPr>
              <a:t>sponsored by ACGIH would be successful?  (YES!)</a:t>
            </a:r>
          </a:p>
        </p:txBody>
      </p:sp>
    </p:spTree>
    <p:extLst>
      <p:ext uri="{BB962C8B-B14F-4D97-AF65-F5344CB8AC3E}">
        <p14:creationId xmlns:p14="http://schemas.microsoft.com/office/powerpoint/2010/main" val="21449105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IMAGESASSOCIATED" val="No"/>
</p:tagLst>
</file>

<file path=ppt/tags/tag2.xml><?xml version="1.0" encoding="utf-8"?>
<p:tagLst xmlns:a="http://schemas.openxmlformats.org/drawingml/2006/main" xmlns:r="http://schemas.openxmlformats.org/officeDocument/2006/relationships" xmlns:p="http://schemas.openxmlformats.org/presentationml/2006/main">
  <p:tag name="ISIMAGESASSOCIATED" val="No"/>
</p:tagLst>
</file>

<file path=ppt/theme/theme1.xml><?xml version="1.0" encoding="utf-8"?>
<a:theme xmlns:a="http://schemas.openxmlformats.org/drawingml/2006/main" name="Theme1">
  <a:themeElements>
    <a:clrScheme name="Proactima">
      <a:dk1>
        <a:sysClr val="windowText" lastClr="000000"/>
      </a:dk1>
      <a:lt1>
        <a:sysClr val="window" lastClr="FFFFFF"/>
      </a:lt1>
      <a:dk2>
        <a:srgbClr val="0067B1"/>
      </a:dk2>
      <a:lt2>
        <a:srgbClr val="C9CBCC"/>
      </a:lt2>
      <a:accent1>
        <a:srgbClr val="4F81BD"/>
      </a:accent1>
      <a:accent2>
        <a:srgbClr val="EF3E42"/>
      </a:accent2>
      <a:accent3>
        <a:srgbClr val="54B948"/>
      </a:accent3>
      <a:accent4>
        <a:srgbClr val="A54499"/>
      </a:accent4>
      <a:accent5>
        <a:srgbClr val="00A0AF"/>
      </a:accent5>
      <a:accent6>
        <a:srgbClr val="F89828"/>
      </a:accent6>
      <a:hlink>
        <a:srgbClr val="0000FF"/>
      </a:hlink>
      <a:folHlink>
        <a:srgbClr val="800080"/>
      </a:folHlink>
    </a:clrScheme>
    <a:fontScheme name="Proactima PP">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esentasjonsmal">
  <a:themeElements>
    <a:clrScheme name="Presentasjonsm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sjonsmal">
      <a:majorFont>
        <a:latin typeface="RotisSansSerif"/>
        <a:ea typeface=""/>
        <a:cs typeface="Arial"/>
      </a:majorFont>
      <a:minorFont>
        <a:latin typeface="RotisSansSerif"/>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sjonsm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sjonsm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sjonsm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sjonsm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sjonsm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sjonsm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sjonsm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sjonsm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sjonsm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sjonsm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sjonsm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sjonsm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resentasjonsmal">
  <a:themeElements>
    <a:clrScheme name="Proactima">
      <a:dk1>
        <a:sysClr val="windowText" lastClr="000000"/>
      </a:dk1>
      <a:lt1>
        <a:sysClr val="window" lastClr="FFFFFF"/>
      </a:lt1>
      <a:dk2>
        <a:srgbClr val="0067B1"/>
      </a:dk2>
      <a:lt2>
        <a:srgbClr val="C9CBCC"/>
      </a:lt2>
      <a:accent1>
        <a:srgbClr val="4F81BD"/>
      </a:accent1>
      <a:accent2>
        <a:srgbClr val="EF3E42"/>
      </a:accent2>
      <a:accent3>
        <a:srgbClr val="54B948"/>
      </a:accent3>
      <a:accent4>
        <a:srgbClr val="A54499"/>
      </a:accent4>
      <a:accent5>
        <a:srgbClr val="00A0AF"/>
      </a:accent5>
      <a:accent6>
        <a:srgbClr val="F89828"/>
      </a:accent6>
      <a:hlink>
        <a:srgbClr val="0000FF"/>
      </a:hlink>
      <a:folHlink>
        <a:srgbClr val="800080"/>
      </a:folHlink>
    </a:clrScheme>
    <a:fontScheme name="Proactima PP">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Proactima">
      <a:dk1>
        <a:sysClr val="windowText" lastClr="000000"/>
      </a:dk1>
      <a:lt1>
        <a:sysClr val="window" lastClr="FFFFFF"/>
      </a:lt1>
      <a:dk2>
        <a:srgbClr val="0067B1"/>
      </a:dk2>
      <a:lt2>
        <a:srgbClr val="C9CBCC"/>
      </a:lt2>
      <a:accent1>
        <a:srgbClr val="4F81BD"/>
      </a:accent1>
      <a:accent2>
        <a:srgbClr val="EF3E42"/>
      </a:accent2>
      <a:accent3>
        <a:srgbClr val="54B948"/>
      </a:accent3>
      <a:accent4>
        <a:srgbClr val="A54499"/>
      </a:accent4>
      <a:accent5>
        <a:srgbClr val="00A0AF"/>
      </a:accent5>
      <a:accent6>
        <a:srgbClr val="F89828"/>
      </a:accent6>
      <a:hlink>
        <a:srgbClr val="0000FF"/>
      </a:hlink>
      <a:folHlink>
        <a:srgbClr val="800080"/>
      </a:folHlink>
    </a:clrScheme>
    <a:fontScheme name="Default Design">
      <a:majorFont>
        <a:latin typeface="RotisSansSerif"/>
        <a:ea typeface=""/>
        <a:cs typeface="Arial"/>
      </a:majorFont>
      <a:minorFont>
        <a:latin typeface="RotisSansSerif"/>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Presentasjonsmal">
  <a:themeElements>
    <a:clrScheme name="Proactima">
      <a:dk1>
        <a:sysClr val="windowText" lastClr="000000"/>
      </a:dk1>
      <a:lt1>
        <a:sysClr val="window" lastClr="FFFFFF"/>
      </a:lt1>
      <a:dk2>
        <a:srgbClr val="0067B1"/>
      </a:dk2>
      <a:lt2>
        <a:srgbClr val="C9CBCC"/>
      </a:lt2>
      <a:accent1>
        <a:srgbClr val="4F81BD"/>
      </a:accent1>
      <a:accent2>
        <a:srgbClr val="EF3E42"/>
      </a:accent2>
      <a:accent3>
        <a:srgbClr val="54B948"/>
      </a:accent3>
      <a:accent4>
        <a:srgbClr val="A54499"/>
      </a:accent4>
      <a:accent5>
        <a:srgbClr val="00A0AF"/>
      </a:accent5>
      <a:accent6>
        <a:srgbClr val="F89828"/>
      </a:accent6>
      <a:hlink>
        <a:srgbClr val="0000FF"/>
      </a:hlink>
      <a:folHlink>
        <a:srgbClr val="800080"/>
      </a:folHlink>
    </a:clrScheme>
    <a:fontScheme name="Proactima PP">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BB0724D1A0DB468AB1F7E44682AB20" ma:contentTypeVersion="0" ma:contentTypeDescription="Create a new document." ma:contentTypeScope="" ma:versionID="ec2ec5d089a8c7cc8063c760401e612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308E3B-CEF7-4EB2-8316-A55DA832B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54B1CC7-400F-471E-9D71-5553601FFEB6}">
  <ds:schemaRefs>
    <ds:schemaRef ds:uri="http://purl.org/dc/terms/"/>
    <ds:schemaRef ds:uri="http://schemas.openxmlformats.org/package/2006/metadata/core-properties"/>
    <ds:schemaRef ds:uri="http://schemas.microsoft.com/office/2006/documentManagement/types"/>
    <ds:schemaRef ds:uri="http://www.w3.org/XML/1998/namespace"/>
    <ds:schemaRef ds:uri="http://purl.org/dc/elements/1.1/"/>
    <ds:schemaRef ds:uri="http://schemas.microsoft.com/office/2006/metadata/properti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F2B95988-EA1B-4ACC-AD04-7591C884C9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Proactima 2012</Template>
  <TotalTime>3160</TotalTime>
  <Words>3278</Words>
  <Application>Microsoft Macintosh PowerPoint</Application>
  <PresentationFormat>Widescreen</PresentationFormat>
  <Paragraphs>254</Paragraphs>
  <Slides>35</Slides>
  <Notes>4</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35</vt:i4>
      </vt:variant>
    </vt:vector>
  </HeadingPairs>
  <TitlesOfParts>
    <vt:vector size="45" baseType="lpstr">
      <vt:lpstr>Arial</vt:lpstr>
      <vt:lpstr>Calibri</vt:lpstr>
      <vt:lpstr>RotisSansSerif</vt:lpstr>
      <vt:lpstr>Wingdings</vt:lpstr>
      <vt:lpstr>ZapfDingbats</vt:lpstr>
      <vt:lpstr>Theme1</vt:lpstr>
      <vt:lpstr>1_Presentasjonsmal</vt:lpstr>
      <vt:lpstr>2_Presentasjonsmal</vt:lpstr>
      <vt:lpstr>Default Design</vt:lpstr>
      <vt:lpstr>3_Presentasjonsmal</vt:lpstr>
      <vt:lpstr>Yrkeshygieniske-grenseverdier (YGV)</vt:lpstr>
      <vt:lpstr>Disposisjon</vt:lpstr>
      <vt:lpstr>Tradisjonelle YGVer</vt:lpstr>
      <vt:lpstr>Spørreundersøkelse</vt:lpstr>
      <vt:lpstr>http://pollev.com/nyf2013</vt:lpstr>
      <vt:lpstr>PowerPoint Presentation</vt:lpstr>
      <vt:lpstr>Are OELs set to protect individuals or groups of individuals?</vt:lpstr>
      <vt:lpstr>PowerPoint Presentation</vt:lpstr>
      <vt:lpstr>How do we apply different OEL across our profession?</vt:lpstr>
      <vt:lpstr>PowerPoint Presentation</vt:lpstr>
      <vt:lpstr>From BOHS 2012 (pre-session)</vt:lpstr>
      <vt:lpstr>Which OELs do you rely on?  (Multiple responses were allowed for this one.)</vt:lpstr>
      <vt:lpstr>AIHCE2012</vt:lpstr>
      <vt:lpstr>PowerPoint Presentation</vt:lpstr>
      <vt:lpstr>What if the ACGIH TLV is lower than the applicable regulatory OEL?</vt:lpstr>
      <vt:lpstr>PowerPoint Presentation</vt:lpstr>
      <vt:lpstr>Familiar with “Hierarchy of OELs”?</vt:lpstr>
      <vt:lpstr>“Working OELs / Hazard Bands”</vt:lpstr>
      <vt:lpstr>PowerPoint Presentation</vt:lpstr>
      <vt:lpstr>From BOHS 2012 (post-session)</vt:lpstr>
      <vt:lpstr>PowerPoint Presentation</vt:lpstr>
      <vt:lpstr>Beskytte arbeidere og andre best mulig Hierarki av vurderingskriterier  og verktøy </vt:lpstr>
      <vt:lpstr>Strategi basert på iboende fare (fra AIHA, S. Rippel)</vt:lpstr>
      <vt:lpstr>PowerPoint Presentation</vt:lpstr>
      <vt:lpstr>Grunnleggende yrkeshygienisk arbeid (YHR –modell)</vt:lpstr>
      <vt:lpstr>PowerPoint Presentation</vt:lpstr>
      <vt:lpstr>Do you understand the strengths and vulnerabilities of OEL setting processes?</vt:lpstr>
      <vt:lpstr>Hva går vi rundt å kaller oss ? Bruker vi tittelen Yrkeshygieniker ? </vt:lpstr>
      <vt:lpstr>Hvordan ser vi på oss selv ?</vt:lpstr>
      <vt:lpstr>Takk til </vt:lpstr>
      <vt:lpstr> proactima.com</vt:lpstr>
      <vt:lpstr>Tilleggsmateriale</vt:lpstr>
      <vt:lpstr>Utvalgte resultater fra andre konferanser</vt:lpstr>
      <vt:lpstr>PowerPoint Presentation</vt:lpstr>
      <vt:lpstr>Fundamental Elements of Industrial Hygiene (ERAM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Yrkeshygieniske eksponeringsgrenser</dc:title>
  <dc:creator>Hans Thore Smedbold</dc:creator>
  <cp:lastModifiedBy>Hans Thore Smedbold</cp:lastModifiedBy>
  <cp:revision>40</cp:revision>
  <dcterms:created xsi:type="dcterms:W3CDTF">2013-10-27T08:29:31Z</dcterms:created>
  <dcterms:modified xsi:type="dcterms:W3CDTF">2020-04-26T10:18:09Z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0x0101001FBB0724D1A0DB468AB1F7E44682AB20</vt:lpwstr>
  </property>
</Properties>
</file>